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1pPr>
    <a:lvl2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2pPr>
    <a:lvl3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3pPr>
    <a:lvl4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4pPr>
    <a:lvl5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5pPr>
    <a:lvl6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6pPr>
    <a:lvl7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7pPr>
    <a:lvl8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8pPr>
    <a:lvl9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a:tcStyle>
        <a:tcBdr/>
        <a:fill>
          <a:solidFill>
            <a:srgbClr val="FFFFFF"/>
          </a:solidFill>
        </a:fill>
      </a:tcStyle>
    </a:band2H>
    <a:firstCo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a:tcStyle>
        <a:tcBdr/>
        <a:fill>
          <a:solidFill>
            <a:srgbClr val="F8F4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a:tcStyle>
        <a:tcBdr/>
        <a:fill>
          <a:solidFill>
            <a:srgbClr val="EBE8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08"/>
  </p:normalViewPr>
  <p:slideViewPr>
    <p:cSldViewPr snapToGrid="0" snapToObjects="1">
      <p:cViewPr varScale="1">
        <p:scale>
          <a:sx n="121" d="100"/>
          <a:sy n="121" d="100"/>
        </p:scale>
        <p:origin x="136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2" name="Shape 1122"/>
          <p:cNvSpPr>
            <a:spLocks noGrp="1" noRot="1" noChangeAspect="1"/>
          </p:cNvSpPr>
          <p:nvPr>
            <p:ph type="sldImg"/>
          </p:nvPr>
        </p:nvSpPr>
        <p:spPr>
          <a:xfrm>
            <a:off x="1143000" y="685800"/>
            <a:ext cx="4572000" cy="3429000"/>
          </a:xfrm>
          <a:prstGeom prst="rect">
            <a:avLst/>
          </a:prstGeom>
        </p:spPr>
        <p:txBody>
          <a:bodyPr/>
          <a:lstStyle/>
          <a:p>
            <a:endParaRPr/>
          </a:p>
        </p:txBody>
      </p:sp>
      <p:sp>
        <p:nvSpPr>
          <p:cNvPr id="1123" name="Shape 112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Shape 1260"/>
          <p:cNvSpPr>
            <a:spLocks noGrp="1" noRot="1" noChangeAspect="1"/>
          </p:cNvSpPr>
          <p:nvPr>
            <p:ph type="sldImg"/>
          </p:nvPr>
        </p:nvSpPr>
        <p:spPr>
          <a:prstGeom prst="rect">
            <a:avLst/>
          </a:prstGeom>
        </p:spPr>
        <p:txBody>
          <a:bodyPr/>
          <a:lstStyle/>
          <a:p>
            <a:endParaRPr/>
          </a:p>
        </p:txBody>
      </p:sp>
      <p:sp>
        <p:nvSpPr>
          <p:cNvPr id="1261" name="Shape 1261"/>
          <p:cNvSpPr>
            <a:spLocks noGrp="1"/>
          </p:cNvSpPr>
          <p:nvPr>
            <p:ph type="body" sz="quarter" idx="1"/>
          </p:nvPr>
        </p:nvSpPr>
        <p:spPr>
          <a:prstGeom prst="rect">
            <a:avLst/>
          </a:prstGeom>
        </p:spPr>
        <p:txBody>
          <a:bodyPr/>
          <a:lstStyle/>
          <a:p>
            <a:pPr defTabSz="406400">
              <a:lnSpc>
                <a:spcPct val="100000"/>
              </a:lnSpc>
              <a:defRPr sz="1600" u="sng">
                <a:latin typeface="Lucida Grande"/>
                <a:ea typeface="Lucida Grande"/>
                <a:cs typeface="Lucida Grande"/>
                <a:sym typeface="Lucida Grande"/>
              </a:defRPr>
            </a:pPr>
            <a:r>
              <a:t>Trainer Notes</a:t>
            </a:r>
            <a:endParaRPr sz="1800"/>
          </a:p>
          <a:p>
            <a:pPr marL="285750" indent="-285750" defTabSz="406400">
              <a:lnSpc>
                <a:spcPct val="100000"/>
              </a:lnSpc>
              <a:buSzPct val="100000"/>
              <a:buFont typeface="Arial"/>
              <a:buChar char="•"/>
              <a:defRPr sz="1600">
                <a:latin typeface="Lucida Grande"/>
                <a:ea typeface="Lucida Grande"/>
                <a:cs typeface="Lucida Grande"/>
                <a:sym typeface="Lucida Grande"/>
              </a:defRPr>
            </a:pPr>
            <a:r>
              <a:t>Read the text on the slide.</a:t>
            </a:r>
            <a:endParaRPr sz="1800"/>
          </a:p>
          <a:p>
            <a:pPr marL="285750" indent="-285750" defTabSz="406400">
              <a:lnSpc>
                <a:spcPct val="100000"/>
              </a:lnSpc>
              <a:buSzPct val="100000"/>
              <a:buFont typeface="Arial"/>
              <a:buChar char="•"/>
              <a:defRPr sz="1600">
                <a:latin typeface="Lucida Grande"/>
                <a:ea typeface="Lucida Grande"/>
                <a:cs typeface="Lucida Grande"/>
                <a:sym typeface="Lucida Grande"/>
              </a:defRPr>
            </a:pPr>
            <a:r>
              <a:t>If time allows, facilitate the “Take a Book Walk” worksheet as an activity. Volunteers can role play with a partner using sample books</a:t>
            </a:r>
          </a:p>
          <a:p>
            <a:pPr defTabSz="406400">
              <a:lnSpc>
                <a:spcPct val="100000"/>
              </a:lnSpc>
              <a:defRPr sz="1600">
                <a:latin typeface="Lucida Grande"/>
                <a:ea typeface="Lucida Grande"/>
                <a:cs typeface="Lucida Grande"/>
                <a:sym typeface="Lucida Grande"/>
              </a:defRPr>
            </a:pPr>
            <a:endParaRPr/>
          </a:p>
          <a:p>
            <a:pPr defTabSz="406400">
              <a:lnSpc>
                <a:spcPct val="100000"/>
              </a:lnSpc>
              <a:defRPr sz="1600">
                <a:latin typeface="Lucida Grande"/>
                <a:ea typeface="Lucida Grande"/>
                <a:cs typeface="Lucida Grande"/>
                <a:sym typeface="Lucida Grande"/>
              </a:defRPr>
            </a:pPr>
            <a:r>
              <a:t>Before Reading, encourage students to:</a:t>
            </a:r>
            <a:endParaRPr sz="1800"/>
          </a:p>
          <a:p>
            <a:pPr marL="285750" indent="-285750" defTabSz="406400">
              <a:lnSpc>
                <a:spcPct val="100000"/>
              </a:lnSpc>
              <a:buSzPct val="100000"/>
              <a:buFont typeface="Arial"/>
              <a:buChar char="•"/>
              <a:defRPr sz="1600">
                <a:latin typeface="Lucida Grande"/>
                <a:ea typeface="Lucida Grande"/>
                <a:cs typeface="Lucida Grande"/>
                <a:sym typeface="Lucida Grande"/>
              </a:defRPr>
            </a:pPr>
            <a:r>
              <a:t>Connect new information with what they know about a topic or story</a:t>
            </a:r>
            <a:endParaRPr sz="1800"/>
          </a:p>
          <a:p>
            <a:pPr marL="285750" indent="-285750" defTabSz="406400">
              <a:lnSpc>
                <a:spcPct val="100000"/>
              </a:lnSpc>
              <a:buSzPct val="100000"/>
              <a:buFont typeface="Arial"/>
              <a:buChar char="•"/>
              <a:defRPr sz="1600">
                <a:latin typeface="Lucida Grande"/>
                <a:ea typeface="Lucida Grande"/>
                <a:cs typeface="Lucida Grande"/>
                <a:sym typeface="Lucida Grande"/>
              </a:defRPr>
            </a:pPr>
            <a:r>
              <a:t>Set a purpose for what they are about to read</a:t>
            </a:r>
            <a:endParaRPr sz="1800"/>
          </a:p>
          <a:p>
            <a:pPr marL="285750" indent="-285750" defTabSz="406400">
              <a:lnSpc>
                <a:spcPct val="100000"/>
              </a:lnSpc>
              <a:buSzPct val="100000"/>
              <a:buFont typeface="Arial"/>
              <a:buChar char="•"/>
              <a:defRPr sz="1600">
                <a:latin typeface="Lucida Grande"/>
                <a:ea typeface="Lucida Grande"/>
                <a:cs typeface="Lucida Grande"/>
                <a:sym typeface="Lucida Grande"/>
              </a:defRPr>
            </a:pPr>
            <a:r>
              <a:t>Unlock unknown words</a:t>
            </a:r>
            <a:endParaRPr sz="1800"/>
          </a:p>
          <a:p>
            <a:pPr defTabSz="406400">
              <a:lnSpc>
                <a:spcPct val="100000"/>
              </a:lnSpc>
              <a:defRPr sz="1800">
                <a:latin typeface="Lucida Grande"/>
                <a:ea typeface="Lucida Grande"/>
                <a:cs typeface="Lucida Grande"/>
                <a:sym typeface="Lucida Grande"/>
              </a:defRPr>
            </a:pPr>
            <a:endParaRPr sz="18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6" name="Shape 1266"/>
          <p:cNvSpPr>
            <a:spLocks noGrp="1" noRot="1" noChangeAspect="1"/>
          </p:cNvSpPr>
          <p:nvPr>
            <p:ph type="sldImg"/>
          </p:nvPr>
        </p:nvSpPr>
        <p:spPr>
          <a:prstGeom prst="rect">
            <a:avLst/>
          </a:prstGeom>
        </p:spPr>
        <p:txBody>
          <a:bodyPr/>
          <a:lstStyle/>
          <a:p>
            <a:endParaRPr/>
          </a:p>
        </p:txBody>
      </p:sp>
      <p:sp>
        <p:nvSpPr>
          <p:cNvPr id="1267" name="Shape 1267"/>
          <p:cNvSpPr>
            <a:spLocks noGrp="1"/>
          </p:cNvSpPr>
          <p:nvPr>
            <p:ph type="body" sz="quarter" idx="1"/>
          </p:nvPr>
        </p:nvSpPr>
        <p:spPr>
          <a:prstGeom prst="rect">
            <a:avLst/>
          </a:prstGeom>
        </p:spPr>
        <p:txBody>
          <a:bodyPr/>
          <a:lstStyle/>
          <a:p>
            <a:pPr defTabSz="406400">
              <a:lnSpc>
                <a:spcPct val="100000"/>
              </a:lnSpc>
              <a:defRPr sz="1600" u="sng">
                <a:latin typeface="Lucida Grande"/>
                <a:ea typeface="Lucida Grande"/>
                <a:cs typeface="Lucida Grande"/>
                <a:sym typeface="Lucida Grande"/>
              </a:defRPr>
            </a:pPr>
            <a:r>
              <a:t>Trainer Notes</a:t>
            </a:r>
            <a:endParaRPr sz="1800"/>
          </a:p>
          <a:p>
            <a:pPr marL="285750" indent="-285750" defTabSz="406400">
              <a:lnSpc>
                <a:spcPct val="100000"/>
              </a:lnSpc>
              <a:buSzPct val="100000"/>
              <a:buFont typeface="Arial"/>
              <a:buChar char="•"/>
              <a:defRPr sz="1600">
                <a:latin typeface="Lucida Grande"/>
                <a:ea typeface="Lucida Grande"/>
                <a:cs typeface="Lucida Grande"/>
                <a:sym typeface="Lucida Grande"/>
              </a:defRPr>
            </a:pPr>
            <a:r>
              <a:t>Read the text on the slide.</a:t>
            </a:r>
            <a:endParaRPr sz="1800"/>
          </a:p>
          <a:p>
            <a:pPr marL="285750" indent="-285750" defTabSz="406400">
              <a:lnSpc>
                <a:spcPct val="100000"/>
              </a:lnSpc>
              <a:buSzPct val="100000"/>
              <a:buFont typeface="Arial"/>
              <a:buChar char="•"/>
              <a:defRPr sz="1600">
                <a:latin typeface="Lucida Grande"/>
                <a:ea typeface="Lucida Grande"/>
                <a:cs typeface="Lucida Grande"/>
                <a:sym typeface="Lucida Grande"/>
              </a:defRPr>
            </a:pPr>
            <a:r>
              <a:t>If time allows, facilitate the “Take a Book Walk” worksheet as an activity. Volunteers can role play with a partner using sample books</a:t>
            </a:r>
          </a:p>
          <a:p>
            <a:pPr defTabSz="406400">
              <a:lnSpc>
                <a:spcPct val="100000"/>
              </a:lnSpc>
              <a:defRPr sz="1600">
                <a:latin typeface="Lucida Grande"/>
                <a:ea typeface="Lucida Grande"/>
                <a:cs typeface="Lucida Grande"/>
                <a:sym typeface="Lucida Grande"/>
              </a:defRPr>
            </a:pPr>
            <a:endParaRPr/>
          </a:p>
          <a:p>
            <a:pPr defTabSz="406400">
              <a:lnSpc>
                <a:spcPct val="100000"/>
              </a:lnSpc>
              <a:defRPr sz="1600">
                <a:latin typeface="Lucida Grande"/>
                <a:ea typeface="Lucida Grande"/>
                <a:cs typeface="Lucida Grande"/>
                <a:sym typeface="Lucida Grande"/>
              </a:defRPr>
            </a:pPr>
            <a:r>
              <a:t>Before Reading, encourage students to:</a:t>
            </a:r>
            <a:endParaRPr sz="1800"/>
          </a:p>
          <a:p>
            <a:pPr marL="285750" indent="-285750" defTabSz="406400">
              <a:lnSpc>
                <a:spcPct val="100000"/>
              </a:lnSpc>
              <a:buSzPct val="100000"/>
              <a:buFont typeface="Arial"/>
              <a:buChar char="•"/>
              <a:defRPr sz="1600">
                <a:latin typeface="Lucida Grande"/>
                <a:ea typeface="Lucida Grande"/>
                <a:cs typeface="Lucida Grande"/>
                <a:sym typeface="Lucida Grande"/>
              </a:defRPr>
            </a:pPr>
            <a:r>
              <a:t>Connect new information with what they know about a topic or story</a:t>
            </a:r>
            <a:endParaRPr sz="1800"/>
          </a:p>
          <a:p>
            <a:pPr marL="285750" indent="-285750" defTabSz="406400">
              <a:lnSpc>
                <a:spcPct val="100000"/>
              </a:lnSpc>
              <a:buSzPct val="100000"/>
              <a:buFont typeface="Arial"/>
              <a:buChar char="•"/>
              <a:defRPr sz="1600">
                <a:latin typeface="Lucida Grande"/>
                <a:ea typeface="Lucida Grande"/>
                <a:cs typeface="Lucida Grande"/>
                <a:sym typeface="Lucida Grande"/>
              </a:defRPr>
            </a:pPr>
            <a:r>
              <a:t>Set a purpose for what they are about to read</a:t>
            </a:r>
            <a:endParaRPr sz="1800"/>
          </a:p>
          <a:p>
            <a:pPr marL="285750" indent="-285750" defTabSz="406400">
              <a:lnSpc>
                <a:spcPct val="100000"/>
              </a:lnSpc>
              <a:buSzPct val="100000"/>
              <a:buFont typeface="Arial"/>
              <a:buChar char="•"/>
              <a:defRPr sz="1600">
                <a:latin typeface="Lucida Grande"/>
                <a:ea typeface="Lucida Grande"/>
                <a:cs typeface="Lucida Grande"/>
                <a:sym typeface="Lucida Grande"/>
              </a:defRPr>
            </a:pPr>
            <a:r>
              <a:t>Unlock unknown words</a:t>
            </a:r>
            <a:endParaRPr sz="1800"/>
          </a:p>
          <a:p>
            <a:pPr defTabSz="406400">
              <a:lnSpc>
                <a:spcPct val="100000"/>
              </a:lnSpc>
              <a:defRPr sz="1800">
                <a:latin typeface="Lucida Grande"/>
                <a:ea typeface="Lucida Grande"/>
                <a:cs typeface="Lucida Grande"/>
                <a:sym typeface="Lucida Grande"/>
              </a:defRPr>
            </a:pPr>
            <a:endParaRPr sz="18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mp; Bullets copy 6">
    <p:spTree>
      <p:nvGrpSpPr>
        <p:cNvPr id="1" name=""/>
        <p:cNvGrpSpPr/>
        <p:nvPr/>
      </p:nvGrpSpPr>
      <p:grpSpPr>
        <a:xfrm>
          <a:off x="0" y="0"/>
          <a:ext cx="0" cy="0"/>
          <a:chOff x="0" y="0"/>
          <a:chExt cx="0" cy="0"/>
        </a:xfrm>
      </p:grpSpPr>
      <p:sp>
        <p:nvSpPr>
          <p:cNvPr id="89" name="Title Text"/>
          <p:cNvSpPr txBox="1">
            <a:spLocks noGrp="1"/>
          </p:cNvSpPr>
          <p:nvPr>
            <p:ph type="title"/>
          </p:nvPr>
        </p:nvSpPr>
        <p:spPr>
          <a:xfrm>
            <a:off x="457200" y="92074"/>
            <a:ext cx="8229600" cy="1508126"/>
          </a:xfrm>
          <a:prstGeom prst="rect">
            <a:avLst/>
          </a:prstGeom>
        </p:spPr>
        <p:txBody>
          <a:bodyPr/>
          <a:lstStyle/>
          <a:p>
            <a:r>
              <a:t>Title Text</a:t>
            </a:r>
          </a:p>
        </p:txBody>
      </p:sp>
      <p:sp>
        <p:nvSpPr>
          <p:cNvPr id="9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852" name="Title Text"/>
          <p:cNvSpPr txBox="1">
            <a:spLocks noGrp="1"/>
          </p:cNvSpPr>
          <p:nvPr>
            <p:ph type="title"/>
          </p:nvPr>
        </p:nvSpPr>
        <p:spPr>
          <a:xfrm>
            <a:off x="888999" y="0"/>
            <a:ext cx="7353301" cy="2070100"/>
          </a:xfrm>
          <a:prstGeom prst="rect">
            <a:avLst/>
          </a:prstGeom>
        </p:spPr>
        <p:txBody>
          <a:bodyPr/>
          <a:lstStyle>
            <a:lvl1pPr marR="0" indent="0" defTabSz="647700">
              <a:defRPr sz="5600">
                <a:latin typeface="Gill Sans"/>
                <a:ea typeface="Gill Sans"/>
                <a:cs typeface="Gill Sans"/>
                <a:sym typeface="Gill Sans"/>
              </a:defRPr>
            </a:lvl1pPr>
          </a:lstStyle>
          <a:p>
            <a:r>
              <a:t>Title Text</a:t>
            </a:r>
          </a:p>
        </p:txBody>
      </p:sp>
      <p:sp>
        <p:nvSpPr>
          <p:cNvPr id="8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867" name="Title Text"/>
          <p:cNvSpPr txBox="1">
            <a:spLocks noGrp="1"/>
          </p:cNvSpPr>
          <p:nvPr>
            <p:ph type="title"/>
          </p:nvPr>
        </p:nvSpPr>
        <p:spPr>
          <a:xfrm>
            <a:off x="888999" y="0"/>
            <a:ext cx="7366001" cy="3479800"/>
          </a:xfrm>
          <a:prstGeom prst="rect">
            <a:avLst/>
          </a:prstGeom>
        </p:spPr>
        <p:txBody>
          <a:bodyPr lIns="38100" tIns="38100" rIns="38100" bIns="38100" anchor="b"/>
          <a:lstStyle>
            <a:lvl1pPr marR="0" indent="0" defTabSz="406400">
              <a:defRPr sz="5400">
                <a:uFillTx/>
                <a:latin typeface="Gill Sans"/>
                <a:ea typeface="Gill Sans"/>
                <a:cs typeface="Gill Sans"/>
                <a:sym typeface="Gill Sans"/>
              </a:defRPr>
            </a:lvl1pPr>
          </a:lstStyle>
          <a:p>
            <a:r>
              <a:t>Title Text</a:t>
            </a:r>
          </a:p>
        </p:txBody>
      </p:sp>
      <p:sp>
        <p:nvSpPr>
          <p:cNvPr id="868" name="Body Level One…"/>
          <p:cNvSpPr txBox="1">
            <a:spLocks noGrp="1"/>
          </p:cNvSpPr>
          <p:nvPr>
            <p:ph type="body" sz="half" idx="1"/>
          </p:nvPr>
        </p:nvSpPr>
        <p:spPr>
          <a:xfrm>
            <a:off x="888999" y="3530600"/>
            <a:ext cx="7366001" cy="2514600"/>
          </a:xfrm>
          <a:prstGeom prst="rect">
            <a:avLst/>
          </a:prstGeom>
        </p:spPr>
        <p:txBody>
          <a:bodyPr lIns="38100" tIns="38100" rIns="38100" bIns="38100"/>
          <a:lstStyle>
            <a:lvl1pPr marL="0" marR="0" indent="0" algn="ctr" defTabSz="406400">
              <a:spcBef>
                <a:spcPts val="0"/>
              </a:spcBef>
              <a:buSzTx/>
              <a:buNone/>
              <a:defRPr sz="2200">
                <a:uFillTx/>
                <a:latin typeface="Gill Sans"/>
                <a:ea typeface="Gill Sans"/>
                <a:cs typeface="Gill Sans"/>
                <a:sym typeface="Gill Sans"/>
              </a:defRPr>
            </a:lvl1pPr>
            <a:lvl2pPr marL="0" marR="0" indent="0" algn="ctr" defTabSz="406400">
              <a:spcBef>
                <a:spcPts val="0"/>
              </a:spcBef>
              <a:buSzTx/>
              <a:buNone/>
              <a:defRPr sz="2200">
                <a:uFillTx/>
                <a:latin typeface="Gill Sans"/>
                <a:ea typeface="Gill Sans"/>
                <a:cs typeface="Gill Sans"/>
                <a:sym typeface="Gill Sans"/>
              </a:defRPr>
            </a:lvl2pPr>
            <a:lvl3pPr marL="0" marR="0" indent="0" algn="ctr" defTabSz="406400">
              <a:spcBef>
                <a:spcPts val="0"/>
              </a:spcBef>
              <a:buSzTx/>
              <a:buNone/>
              <a:defRPr sz="2200">
                <a:uFillTx/>
                <a:latin typeface="Gill Sans"/>
                <a:ea typeface="Gill Sans"/>
                <a:cs typeface="Gill Sans"/>
                <a:sym typeface="Gill Sans"/>
              </a:defRPr>
            </a:lvl3pPr>
            <a:lvl4pPr marL="0" marR="0" indent="0" algn="ctr" defTabSz="406400">
              <a:spcBef>
                <a:spcPts val="0"/>
              </a:spcBef>
              <a:buSzTx/>
              <a:buNone/>
              <a:defRPr sz="2200">
                <a:uFillTx/>
                <a:latin typeface="Gill Sans"/>
                <a:ea typeface="Gill Sans"/>
                <a:cs typeface="Gill Sans"/>
                <a:sym typeface="Gill Sans"/>
              </a:defRPr>
            </a:lvl4pPr>
            <a:lvl5pPr marL="0" marR="0" indent="0" algn="ctr" defTabSz="406400">
              <a:spcBef>
                <a:spcPts val="0"/>
              </a:spcBef>
              <a:buSzTx/>
              <a:buNone/>
              <a:defRPr sz="22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76" name="Title Text"/>
          <p:cNvSpPr txBox="1">
            <a:spLocks noGrp="1"/>
          </p:cNvSpPr>
          <p:nvPr>
            <p:ph type="title"/>
          </p:nvPr>
        </p:nvSpPr>
        <p:spPr>
          <a:xfrm>
            <a:off x="1792288" y="4800598"/>
            <a:ext cx="5486403" cy="566741"/>
          </a:xfrm>
          <a:prstGeom prst="rect">
            <a:avLst/>
          </a:prstGeom>
        </p:spPr>
        <p:txBody>
          <a:bodyPr lIns="45718" tIns="45718" rIns="45718" bIns="45718" anchor="b"/>
          <a:lstStyle>
            <a:lvl1pPr marR="0" indent="0" algn="l">
              <a:defRPr sz="1800" b="1">
                <a:uFillTx/>
              </a:defRPr>
            </a:lvl1pPr>
          </a:lstStyle>
          <a:p>
            <a:r>
              <a:t>Title Text</a:t>
            </a:r>
          </a:p>
        </p:txBody>
      </p:sp>
      <p:sp>
        <p:nvSpPr>
          <p:cNvPr id="877" name="Body Level One…"/>
          <p:cNvSpPr txBox="1">
            <a:spLocks noGrp="1"/>
          </p:cNvSpPr>
          <p:nvPr>
            <p:ph type="body" sz="quarter" idx="1"/>
          </p:nvPr>
        </p:nvSpPr>
        <p:spPr>
          <a:xfrm>
            <a:off x="1792288" y="5367337"/>
            <a:ext cx="5486403" cy="804865"/>
          </a:xfrm>
          <a:prstGeom prst="rect">
            <a:avLst/>
          </a:prstGeom>
        </p:spPr>
        <p:txBody>
          <a:bodyPr lIns="45718" tIns="45718" rIns="45718" bIns="45718"/>
          <a:lstStyle>
            <a:lvl1pPr marL="0" marR="0" indent="0">
              <a:spcBef>
                <a:spcPts val="300"/>
              </a:spcBef>
              <a:buSzTx/>
              <a:buNone/>
              <a:defRPr sz="1200">
                <a:uFillTx/>
              </a:defRPr>
            </a:lvl1pPr>
            <a:lvl2pPr marL="0" marR="0" indent="0">
              <a:spcBef>
                <a:spcPts val="300"/>
              </a:spcBef>
              <a:buSzTx/>
              <a:buNone/>
              <a:defRPr sz="1200">
                <a:uFillTx/>
              </a:defRPr>
            </a:lvl2pPr>
            <a:lvl3pPr marL="0" marR="0" indent="0">
              <a:spcBef>
                <a:spcPts val="300"/>
              </a:spcBef>
              <a:buSzTx/>
              <a:buNone/>
              <a:defRPr sz="1200">
                <a:uFillTx/>
              </a:defRPr>
            </a:lvl3pPr>
            <a:lvl4pPr marL="0" marR="0" indent="0">
              <a:spcBef>
                <a:spcPts val="300"/>
              </a:spcBef>
              <a:buSzTx/>
              <a:buNone/>
              <a:defRPr sz="1200">
                <a:uFillTx/>
              </a:defRPr>
            </a:lvl4pPr>
            <a:lvl5pPr marL="0" marR="0" indent="0">
              <a:spcBef>
                <a:spcPts val="300"/>
              </a:spcBef>
              <a:buSzTx/>
              <a:buNone/>
              <a:defRPr sz="1200">
                <a:uFillTx/>
              </a:defRPr>
            </a:lvl5pPr>
          </a:lstStyle>
          <a:p>
            <a:r>
              <a:t>Body Level One</a:t>
            </a:r>
          </a:p>
          <a:p>
            <a:pPr lvl="1"/>
            <a:r>
              <a:t>Body Level Two</a:t>
            </a:r>
          </a:p>
          <a:p>
            <a:pPr lvl="2"/>
            <a:r>
              <a:t>Body Level Three</a:t>
            </a:r>
          </a:p>
          <a:p>
            <a:pPr lvl="3"/>
            <a:r>
              <a:t>Body Level Four</a:t>
            </a:r>
          </a:p>
          <a:p>
            <a:pPr lvl="4"/>
            <a:r>
              <a:t>Body Level Five</a:t>
            </a:r>
          </a:p>
        </p:txBody>
      </p:sp>
      <p:sp>
        <p:nvSpPr>
          <p:cNvPr id="878" name="Slide Number"/>
          <p:cNvSpPr txBox="1">
            <a:spLocks noGrp="1"/>
          </p:cNvSpPr>
          <p:nvPr>
            <p:ph type="sldNum" sz="quarter" idx="2"/>
          </p:nvPr>
        </p:nvSpPr>
        <p:spPr>
          <a:xfrm>
            <a:off x="8441054" y="6410642"/>
            <a:ext cx="245746" cy="2565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885" name="Title Text"/>
          <p:cNvSpPr txBox="1">
            <a:spLocks noGrp="1"/>
          </p:cNvSpPr>
          <p:nvPr>
            <p:ph type="title"/>
          </p:nvPr>
        </p:nvSpPr>
        <p:spPr>
          <a:xfrm>
            <a:off x="669725" y="0"/>
            <a:ext cx="7804550" cy="2143125"/>
          </a:xfrm>
          <a:prstGeom prst="rect">
            <a:avLst/>
          </a:prstGeom>
        </p:spPr>
        <p:txBody>
          <a:bodyPr lIns="35716" tIns="35716" rIns="35716" bIns="35716"/>
          <a:lstStyle>
            <a:lvl1pPr marR="0" indent="0" defTabSz="584200">
              <a:defRPr sz="5600">
                <a:uFillTx/>
                <a:latin typeface="Helvetica Light"/>
                <a:ea typeface="Helvetica Light"/>
                <a:cs typeface="Helvetica Light"/>
                <a:sym typeface="Helvetica Light"/>
              </a:defRPr>
            </a:lvl1pPr>
          </a:lstStyle>
          <a:p>
            <a:r>
              <a:t>Title Text</a:t>
            </a:r>
          </a:p>
        </p:txBody>
      </p:sp>
      <p:sp>
        <p:nvSpPr>
          <p:cNvPr id="8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893" name="Slide Number"/>
          <p:cNvSpPr txBox="1">
            <a:spLocks noGrp="1"/>
          </p:cNvSpPr>
          <p:nvPr>
            <p:ph type="sldNum" sz="quarter" idx="2"/>
          </p:nvPr>
        </p:nvSpPr>
        <p:spPr>
          <a:xfrm>
            <a:off x="8441054" y="6410642"/>
            <a:ext cx="245746" cy="2565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Photo - Vertical copy 1">
    <p:spTree>
      <p:nvGrpSpPr>
        <p:cNvPr id="1" name=""/>
        <p:cNvGrpSpPr/>
        <p:nvPr/>
      </p:nvGrpSpPr>
      <p:grpSpPr>
        <a:xfrm>
          <a:off x="0" y="0"/>
          <a:ext cx="0" cy="0"/>
          <a:chOff x="0" y="0"/>
          <a:chExt cx="0" cy="0"/>
        </a:xfrm>
      </p:grpSpPr>
      <p:sp>
        <p:nvSpPr>
          <p:cNvPr id="900" name="Title Text"/>
          <p:cNvSpPr txBox="1">
            <a:spLocks noGrp="1"/>
          </p:cNvSpPr>
          <p:nvPr>
            <p:ph type="title"/>
          </p:nvPr>
        </p:nvSpPr>
        <p:spPr>
          <a:xfrm>
            <a:off x="444498" y="0"/>
            <a:ext cx="4127504" cy="3314700"/>
          </a:xfrm>
          <a:prstGeom prst="rect">
            <a:avLst/>
          </a:prstGeom>
        </p:spPr>
        <p:txBody>
          <a:bodyPr lIns="38100" tIns="38100" rIns="38100" bIns="38100" anchor="b"/>
          <a:lstStyle>
            <a:lvl1pPr marR="0" indent="0" defTabSz="406400">
              <a:defRPr sz="4600">
                <a:uFillTx/>
                <a:latin typeface="Gill Sans"/>
                <a:ea typeface="Gill Sans"/>
                <a:cs typeface="Gill Sans"/>
                <a:sym typeface="Gill Sans"/>
              </a:defRPr>
            </a:lvl1pPr>
          </a:lstStyle>
          <a:p>
            <a:r>
              <a:t>Title Text</a:t>
            </a:r>
          </a:p>
        </p:txBody>
      </p:sp>
      <p:sp>
        <p:nvSpPr>
          <p:cNvPr id="901" name="Body Level One…"/>
          <p:cNvSpPr txBox="1">
            <a:spLocks noGrp="1"/>
          </p:cNvSpPr>
          <p:nvPr>
            <p:ph type="body" sz="half" idx="1"/>
          </p:nvPr>
        </p:nvSpPr>
        <p:spPr>
          <a:xfrm>
            <a:off x="444498" y="3378200"/>
            <a:ext cx="4127504" cy="3479800"/>
          </a:xfrm>
          <a:prstGeom prst="rect">
            <a:avLst/>
          </a:prstGeom>
        </p:spPr>
        <p:txBody>
          <a:bodyPr lIns="38100" tIns="38100" rIns="38100" bIns="38100"/>
          <a:lstStyle>
            <a:lvl1pPr marL="0" marR="0" indent="0" algn="ctr" defTabSz="406400">
              <a:spcBef>
                <a:spcPts val="0"/>
              </a:spcBef>
              <a:buSzTx/>
              <a:buNone/>
              <a:defRPr sz="2000">
                <a:uFillTx/>
                <a:latin typeface="Gill Sans"/>
                <a:ea typeface="Gill Sans"/>
                <a:cs typeface="Gill Sans"/>
                <a:sym typeface="Gill Sans"/>
              </a:defRPr>
            </a:lvl1pPr>
            <a:lvl2pPr marL="0" marR="0" indent="0" algn="ctr" defTabSz="406400">
              <a:spcBef>
                <a:spcPts val="0"/>
              </a:spcBef>
              <a:buSzTx/>
              <a:buNone/>
              <a:defRPr sz="2000">
                <a:uFillTx/>
                <a:latin typeface="Gill Sans"/>
                <a:ea typeface="Gill Sans"/>
                <a:cs typeface="Gill Sans"/>
                <a:sym typeface="Gill Sans"/>
              </a:defRPr>
            </a:lvl2pPr>
            <a:lvl3pPr marL="0" marR="0" indent="0" algn="ctr" defTabSz="406400">
              <a:spcBef>
                <a:spcPts val="0"/>
              </a:spcBef>
              <a:buSzTx/>
              <a:buNone/>
              <a:defRPr sz="2000">
                <a:uFillTx/>
                <a:latin typeface="Gill Sans"/>
                <a:ea typeface="Gill Sans"/>
                <a:cs typeface="Gill Sans"/>
                <a:sym typeface="Gill Sans"/>
              </a:defRPr>
            </a:lvl3pPr>
            <a:lvl4pPr marL="0" marR="0" indent="0" algn="ctr" defTabSz="406400">
              <a:spcBef>
                <a:spcPts val="0"/>
              </a:spcBef>
              <a:buSzTx/>
              <a:buNone/>
              <a:defRPr sz="2000">
                <a:uFillTx/>
                <a:latin typeface="Gill Sans"/>
                <a:ea typeface="Gill Sans"/>
                <a:cs typeface="Gill Sans"/>
                <a:sym typeface="Gill Sans"/>
              </a:defRPr>
            </a:lvl4pPr>
            <a:lvl5pPr marL="0" marR="0" indent="0" algn="ctr" defTabSz="406400">
              <a:spcBef>
                <a:spcPts val="0"/>
              </a:spcBef>
              <a:buSzTx/>
              <a:buNone/>
              <a:defRPr sz="20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9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909" name="Title Text"/>
          <p:cNvSpPr txBox="1">
            <a:spLocks noGrp="1"/>
          </p:cNvSpPr>
          <p:nvPr>
            <p:ph type="title"/>
          </p:nvPr>
        </p:nvSpPr>
        <p:spPr>
          <a:xfrm>
            <a:off x="457198" y="92075"/>
            <a:ext cx="8229603" cy="1508125"/>
          </a:xfrm>
          <a:prstGeom prst="rect">
            <a:avLst/>
          </a:prstGeom>
        </p:spPr>
        <p:txBody>
          <a:bodyPr lIns="45718" tIns="45718" rIns="45718" bIns="45718"/>
          <a:lstStyle>
            <a:lvl1pPr marR="0" indent="0">
              <a:defRPr sz="4200">
                <a:uFillTx/>
              </a:defRPr>
            </a:lvl1pPr>
          </a:lstStyle>
          <a:p>
            <a:r>
              <a:t>Title Text</a:t>
            </a:r>
          </a:p>
        </p:txBody>
      </p:sp>
      <p:sp>
        <p:nvSpPr>
          <p:cNvPr id="910" name="Body Level One…"/>
          <p:cNvSpPr txBox="1">
            <a:spLocks noGrp="1"/>
          </p:cNvSpPr>
          <p:nvPr>
            <p:ph type="body" idx="1"/>
          </p:nvPr>
        </p:nvSpPr>
        <p:spPr>
          <a:xfrm>
            <a:off x="457198" y="1600200"/>
            <a:ext cx="8229603" cy="5257800"/>
          </a:xfrm>
          <a:prstGeom prst="rect">
            <a:avLst/>
          </a:prstGeom>
        </p:spPr>
        <p:txBody>
          <a:bodyPr lIns="45718" tIns="45718" rIns="45718" bIns="45718"/>
          <a:lstStyle>
            <a:lvl1pPr marL="321467" marR="0" indent="-321467">
              <a:buFont typeface="Arial"/>
              <a:defRPr sz="3000">
                <a:uFillTx/>
              </a:defRPr>
            </a:lvl1pPr>
            <a:lvl2pPr marL="763358" marR="0" indent="-306158">
              <a:buFont typeface="Arial"/>
              <a:defRPr sz="3000">
                <a:uFillTx/>
              </a:defRPr>
            </a:lvl2pPr>
            <a:lvl3pPr marL="1200150" marR="0" indent="-285750">
              <a:buFont typeface="Arial"/>
              <a:defRPr sz="3000">
                <a:uFillTx/>
              </a:defRPr>
            </a:lvl3pPr>
            <a:lvl4pPr marL="1714500" marR="0" indent="-342900">
              <a:buFont typeface="Arial"/>
              <a:defRPr sz="3000">
                <a:uFillTx/>
              </a:defRPr>
            </a:lvl4pPr>
            <a:lvl5pPr marL="2171700" marR="0" indent="-342900">
              <a:buFont typeface="Arial"/>
              <a:defRPr sz="3000">
                <a:uFillTx/>
              </a:defRPr>
            </a:lvl5pPr>
          </a:lstStyle>
          <a:p>
            <a:r>
              <a:t>Body Level One</a:t>
            </a:r>
          </a:p>
          <a:p>
            <a:pPr lvl="1"/>
            <a:r>
              <a:t>Body Level Two</a:t>
            </a:r>
          </a:p>
          <a:p>
            <a:pPr lvl="2"/>
            <a:r>
              <a:t>Body Level Three</a:t>
            </a:r>
          </a:p>
          <a:p>
            <a:pPr lvl="3"/>
            <a:r>
              <a:t>Body Level Four</a:t>
            </a:r>
          </a:p>
          <a:p>
            <a:pPr lvl="4"/>
            <a:r>
              <a:t>Body Level Five</a:t>
            </a:r>
          </a:p>
        </p:txBody>
      </p:sp>
      <p:sp>
        <p:nvSpPr>
          <p:cNvPr id="911" name="Slide Number"/>
          <p:cNvSpPr txBox="1">
            <a:spLocks noGrp="1"/>
          </p:cNvSpPr>
          <p:nvPr>
            <p:ph type="sldNum" sz="quarter" idx="2"/>
          </p:nvPr>
        </p:nvSpPr>
        <p:spPr>
          <a:xfrm>
            <a:off x="8441054" y="6410642"/>
            <a:ext cx="245746" cy="2565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918" name="Title Text"/>
          <p:cNvSpPr txBox="1">
            <a:spLocks noGrp="1"/>
          </p:cNvSpPr>
          <p:nvPr>
            <p:ph type="title"/>
          </p:nvPr>
        </p:nvSpPr>
        <p:spPr>
          <a:xfrm>
            <a:off x="685798" y="1844675"/>
            <a:ext cx="7772403" cy="2041525"/>
          </a:xfrm>
          <a:prstGeom prst="rect">
            <a:avLst/>
          </a:prstGeom>
        </p:spPr>
        <p:txBody>
          <a:bodyPr lIns="45718" tIns="45718" rIns="45718" bIns="45718"/>
          <a:lstStyle>
            <a:lvl1pPr marR="0" indent="0">
              <a:defRPr sz="4200">
                <a:uFillTx/>
              </a:defRPr>
            </a:lvl1pPr>
          </a:lstStyle>
          <a:p>
            <a:r>
              <a:t>Title Text</a:t>
            </a:r>
          </a:p>
        </p:txBody>
      </p:sp>
      <p:sp>
        <p:nvSpPr>
          <p:cNvPr id="919" name="Body Level One…"/>
          <p:cNvSpPr txBox="1">
            <a:spLocks noGrp="1"/>
          </p:cNvSpPr>
          <p:nvPr>
            <p:ph type="body" sz="half" idx="1"/>
          </p:nvPr>
        </p:nvSpPr>
        <p:spPr>
          <a:xfrm>
            <a:off x="1371599" y="3886200"/>
            <a:ext cx="6400802" cy="2971801"/>
          </a:xfrm>
          <a:prstGeom prst="rect">
            <a:avLst/>
          </a:prstGeom>
        </p:spPr>
        <p:txBody>
          <a:bodyPr lIns="45718" tIns="45718" rIns="45718" bIns="45718"/>
          <a:lstStyle>
            <a:lvl1pPr marL="0" marR="0" indent="0" algn="ctr">
              <a:buSzTx/>
              <a:buNone/>
              <a:defRPr sz="3000">
                <a:solidFill>
                  <a:srgbClr val="888888"/>
                </a:solidFill>
                <a:uFillTx/>
              </a:defRPr>
            </a:lvl1pPr>
            <a:lvl2pPr marL="0" marR="0" indent="0" algn="ctr">
              <a:buSzTx/>
              <a:buNone/>
              <a:defRPr sz="3000">
                <a:solidFill>
                  <a:srgbClr val="888888"/>
                </a:solidFill>
                <a:uFillTx/>
              </a:defRPr>
            </a:lvl2pPr>
            <a:lvl3pPr marL="0" marR="0" indent="0" algn="ctr">
              <a:buSzTx/>
              <a:buNone/>
              <a:defRPr sz="3000">
                <a:solidFill>
                  <a:srgbClr val="888888"/>
                </a:solidFill>
                <a:uFillTx/>
              </a:defRPr>
            </a:lvl3pPr>
            <a:lvl4pPr marL="0" marR="0" indent="0" algn="ctr">
              <a:buSzTx/>
              <a:buNone/>
              <a:defRPr sz="3000">
                <a:solidFill>
                  <a:srgbClr val="888888"/>
                </a:solidFill>
                <a:uFillTx/>
              </a:defRPr>
            </a:lvl4pPr>
            <a:lvl5pPr marL="0" marR="0" indent="0" algn="ctr">
              <a:buSzTx/>
              <a:buNone/>
              <a:defRPr sz="3000">
                <a:solidFill>
                  <a:srgbClr val="888888"/>
                </a:solidFill>
                <a:uFillTx/>
              </a:defRPr>
            </a:lvl5pPr>
          </a:lstStyle>
          <a:p>
            <a:r>
              <a:t>Body Level One</a:t>
            </a:r>
          </a:p>
          <a:p>
            <a:pPr lvl="1"/>
            <a:r>
              <a:t>Body Level Two</a:t>
            </a:r>
          </a:p>
          <a:p>
            <a:pPr lvl="2"/>
            <a:r>
              <a:t>Body Level Three</a:t>
            </a:r>
          </a:p>
          <a:p>
            <a:pPr lvl="3"/>
            <a:r>
              <a:t>Body Level Four</a:t>
            </a:r>
          </a:p>
          <a:p>
            <a:pPr lvl="4"/>
            <a:r>
              <a:t>Body Level Five</a:t>
            </a:r>
          </a:p>
        </p:txBody>
      </p:sp>
      <p:sp>
        <p:nvSpPr>
          <p:cNvPr id="920" name="Slide Number"/>
          <p:cNvSpPr txBox="1">
            <a:spLocks noGrp="1"/>
          </p:cNvSpPr>
          <p:nvPr>
            <p:ph type="sldNum" sz="quarter" idx="2"/>
          </p:nvPr>
        </p:nvSpPr>
        <p:spPr>
          <a:xfrm>
            <a:off x="8441054" y="6410642"/>
            <a:ext cx="245746" cy="25653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copy 7">
    <p:spTree>
      <p:nvGrpSpPr>
        <p:cNvPr id="1" name=""/>
        <p:cNvGrpSpPr/>
        <p:nvPr/>
      </p:nvGrpSpPr>
      <p:grpSpPr>
        <a:xfrm>
          <a:off x="0" y="0"/>
          <a:ext cx="0" cy="0"/>
          <a:chOff x="0" y="0"/>
          <a:chExt cx="0" cy="0"/>
        </a:xfrm>
      </p:grpSpPr>
      <p:sp>
        <p:nvSpPr>
          <p:cNvPr id="98" name="Title Text"/>
          <p:cNvSpPr txBox="1">
            <a:spLocks noGrp="1"/>
          </p:cNvSpPr>
          <p:nvPr>
            <p:ph type="title"/>
          </p:nvPr>
        </p:nvSpPr>
        <p:spPr>
          <a:xfrm>
            <a:off x="457200" y="92074"/>
            <a:ext cx="8229600" cy="1508126"/>
          </a:xfrm>
          <a:prstGeom prst="rect">
            <a:avLst/>
          </a:prstGeom>
        </p:spPr>
        <p:txBody>
          <a:bodyPr/>
          <a:lstStyle/>
          <a:p>
            <a:r>
              <a:t>Title Text</a:t>
            </a:r>
          </a:p>
        </p:txBody>
      </p:sp>
      <p:sp>
        <p:nvSpPr>
          <p:cNvPr id="9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927" name="Title Text"/>
          <p:cNvSpPr txBox="1">
            <a:spLocks noGrp="1"/>
          </p:cNvSpPr>
          <p:nvPr>
            <p:ph type="title"/>
          </p:nvPr>
        </p:nvSpPr>
        <p:spPr>
          <a:xfrm>
            <a:off x="888999" y="0"/>
            <a:ext cx="7366001" cy="3479800"/>
          </a:xfrm>
          <a:prstGeom prst="rect">
            <a:avLst/>
          </a:prstGeom>
        </p:spPr>
        <p:txBody>
          <a:bodyPr lIns="38100" tIns="38100" rIns="38100" bIns="38100" anchor="b"/>
          <a:lstStyle>
            <a:lvl1pPr marR="0" indent="0" defTabSz="406400">
              <a:defRPr sz="5400">
                <a:uFillTx/>
                <a:latin typeface="Gill Sans"/>
                <a:ea typeface="Gill Sans"/>
                <a:cs typeface="Gill Sans"/>
                <a:sym typeface="Gill Sans"/>
              </a:defRPr>
            </a:lvl1pPr>
          </a:lstStyle>
          <a:p>
            <a:r>
              <a:t>Title Text</a:t>
            </a:r>
          </a:p>
        </p:txBody>
      </p:sp>
      <p:sp>
        <p:nvSpPr>
          <p:cNvPr id="928" name="Body Level One…"/>
          <p:cNvSpPr txBox="1">
            <a:spLocks noGrp="1"/>
          </p:cNvSpPr>
          <p:nvPr>
            <p:ph type="body" sz="half" idx="1"/>
          </p:nvPr>
        </p:nvSpPr>
        <p:spPr>
          <a:xfrm>
            <a:off x="888999" y="3530600"/>
            <a:ext cx="7366001" cy="2514600"/>
          </a:xfrm>
          <a:prstGeom prst="rect">
            <a:avLst/>
          </a:prstGeom>
        </p:spPr>
        <p:txBody>
          <a:bodyPr lIns="38100" tIns="38100" rIns="38100" bIns="38100"/>
          <a:lstStyle>
            <a:lvl1pPr marL="0" marR="0" indent="0" algn="ctr" defTabSz="406400">
              <a:spcBef>
                <a:spcPts val="0"/>
              </a:spcBef>
              <a:buSzTx/>
              <a:buNone/>
              <a:defRPr sz="2200">
                <a:uFillTx/>
                <a:latin typeface="Gill Sans"/>
                <a:ea typeface="Gill Sans"/>
                <a:cs typeface="Gill Sans"/>
                <a:sym typeface="Gill Sans"/>
              </a:defRPr>
            </a:lvl1pPr>
            <a:lvl2pPr marL="0" marR="0" indent="0" algn="ctr" defTabSz="406400">
              <a:spcBef>
                <a:spcPts val="0"/>
              </a:spcBef>
              <a:buSzTx/>
              <a:buNone/>
              <a:defRPr sz="2200">
                <a:uFillTx/>
                <a:latin typeface="Gill Sans"/>
                <a:ea typeface="Gill Sans"/>
                <a:cs typeface="Gill Sans"/>
                <a:sym typeface="Gill Sans"/>
              </a:defRPr>
            </a:lvl2pPr>
            <a:lvl3pPr marL="0" marR="0" indent="0" algn="ctr" defTabSz="406400">
              <a:spcBef>
                <a:spcPts val="0"/>
              </a:spcBef>
              <a:buSzTx/>
              <a:buNone/>
              <a:defRPr sz="2200">
                <a:uFillTx/>
                <a:latin typeface="Gill Sans"/>
                <a:ea typeface="Gill Sans"/>
                <a:cs typeface="Gill Sans"/>
                <a:sym typeface="Gill Sans"/>
              </a:defRPr>
            </a:lvl3pPr>
            <a:lvl4pPr marL="0" marR="0" indent="0" algn="ctr" defTabSz="406400">
              <a:spcBef>
                <a:spcPts val="0"/>
              </a:spcBef>
              <a:buSzTx/>
              <a:buNone/>
              <a:defRPr sz="2200">
                <a:uFillTx/>
                <a:latin typeface="Gill Sans"/>
                <a:ea typeface="Gill Sans"/>
                <a:cs typeface="Gill Sans"/>
                <a:sym typeface="Gill Sans"/>
              </a:defRPr>
            </a:lvl4pPr>
            <a:lvl5pPr marL="0" marR="0" indent="0" algn="ctr" defTabSz="406400">
              <a:spcBef>
                <a:spcPts val="0"/>
              </a:spcBef>
              <a:buSzTx/>
              <a:buNone/>
              <a:defRPr sz="22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9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936" name="Title Text"/>
          <p:cNvSpPr txBox="1">
            <a:spLocks noGrp="1"/>
          </p:cNvSpPr>
          <p:nvPr>
            <p:ph type="title"/>
          </p:nvPr>
        </p:nvSpPr>
        <p:spPr>
          <a:xfrm>
            <a:off x="888999" y="169071"/>
            <a:ext cx="7366001" cy="1731956"/>
          </a:xfrm>
          <a:prstGeom prst="rect">
            <a:avLst/>
          </a:prstGeom>
        </p:spPr>
        <p:txBody>
          <a:bodyPr lIns="38100" tIns="38100" rIns="38100" bIns="38100"/>
          <a:lstStyle>
            <a:lvl1pPr marR="0" indent="0" defTabSz="406400">
              <a:defRPr sz="5400">
                <a:uFillTx/>
                <a:latin typeface="Gill Sans"/>
                <a:ea typeface="Gill Sans"/>
                <a:cs typeface="Gill Sans"/>
                <a:sym typeface="Gill Sans"/>
              </a:defRPr>
            </a:lvl1pPr>
          </a:lstStyle>
          <a:p>
            <a:r>
              <a:t>Title Text</a:t>
            </a:r>
          </a:p>
        </p:txBody>
      </p:sp>
      <p:sp>
        <p:nvSpPr>
          <p:cNvPr id="937" name="Body Level One…"/>
          <p:cNvSpPr txBox="1">
            <a:spLocks noGrp="1"/>
          </p:cNvSpPr>
          <p:nvPr>
            <p:ph type="body" sz="half" idx="1"/>
          </p:nvPr>
        </p:nvSpPr>
        <p:spPr>
          <a:xfrm>
            <a:off x="888999" y="1901026"/>
            <a:ext cx="3543302" cy="4110048"/>
          </a:xfrm>
          <a:prstGeom prst="rect">
            <a:avLst/>
          </a:prstGeom>
        </p:spPr>
        <p:txBody>
          <a:bodyPr lIns="38100" tIns="38100" rIns="38100" bIns="38100" anchor="ctr"/>
          <a:lstStyle>
            <a:lvl1pPr marL="601779" marR="0" indent="-347780" defTabSz="406400">
              <a:spcBef>
                <a:spcPts val="2700"/>
              </a:spcBef>
              <a:buSzPct val="171000"/>
              <a:defRPr sz="1800">
                <a:uFillTx/>
                <a:latin typeface="Gill Sans"/>
                <a:ea typeface="Gill Sans"/>
                <a:cs typeface="Gill Sans"/>
                <a:sym typeface="Gill Sans"/>
              </a:defRPr>
            </a:lvl1pPr>
            <a:lvl2pPr marL="944680" marR="0" indent="-347780" defTabSz="406400">
              <a:spcBef>
                <a:spcPts val="2700"/>
              </a:spcBef>
              <a:buSzPct val="171000"/>
              <a:buChar char="•"/>
              <a:defRPr sz="1800">
                <a:uFillTx/>
                <a:latin typeface="Gill Sans"/>
                <a:ea typeface="Gill Sans"/>
                <a:cs typeface="Gill Sans"/>
                <a:sym typeface="Gill Sans"/>
              </a:defRPr>
            </a:lvl2pPr>
            <a:lvl3pPr marL="1287580" marR="0" indent="-347780" defTabSz="406400">
              <a:spcBef>
                <a:spcPts val="2700"/>
              </a:spcBef>
              <a:buSzPct val="171000"/>
              <a:defRPr sz="1800">
                <a:uFillTx/>
                <a:latin typeface="Gill Sans"/>
                <a:ea typeface="Gill Sans"/>
                <a:cs typeface="Gill Sans"/>
                <a:sym typeface="Gill Sans"/>
              </a:defRPr>
            </a:lvl3pPr>
            <a:lvl4pPr marL="1643178" marR="0" indent="-347780" defTabSz="406400">
              <a:spcBef>
                <a:spcPts val="2700"/>
              </a:spcBef>
              <a:buSzPct val="171000"/>
              <a:buChar char="•"/>
              <a:defRPr sz="1800">
                <a:uFillTx/>
                <a:latin typeface="Gill Sans"/>
                <a:ea typeface="Gill Sans"/>
                <a:cs typeface="Gill Sans"/>
                <a:sym typeface="Gill Sans"/>
              </a:defRPr>
            </a:lvl4pPr>
            <a:lvl5pPr marL="1986078" marR="0" indent="-347778" defTabSz="406400">
              <a:spcBef>
                <a:spcPts val="2700"/>
              </a:spcBef>
              <a:buSzPct val="171000"/>
              <a:buChar char="•"/>
              <a:defRPr sz="18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9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945" name="Slide Number"/>
          <p:cNvSpPr txBox="1">
            <a:spLocks noGrp="1"/>
          </p:cNvSpPr>
          <p:nvPr>
            <p:ph type="sldNum" sz="quarter" idx="2"/>
          </p:nvPr>
        </p:nvSpPr>
        <p:spPr>
          <a:xfrm>
            <a:off x="8441052" y="6410643"/>
            <a:ext cx="245748" cy="256539"/>
          </a:xfrm>
          <a:prstGeom prst="rect">
            <a:avLst/>
          </a:prstGeom>
        </p:spPr>
        <p:txBody>
          <a:bodyPr lIns="45718" tIns="45718" rIns="45718" bIns="45718"/>
          <a:lstStyle/>
          <a:p>
            <a:fld id="{86CB4B4D-7CA3-9044-876B-883B54F8677D}" type="slidenum">
              <a:t>‹#›</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952" name="Title Text"/>
          <p:cNvSpPr txBox="1">
            <a:spLocks noGrp="1"/>
          </p:cNvSpPr>
          <p:nvPr>
            <p:ph type="title"/>
          </p:nvPr>
        </p:nvSpPr>
        <p:spPr>
          <a:xfrm>
            <a:off x="889000" y="1155700"/>
            <a:ext cx="7366000" cy="2324100"/>
          </a:xfrm>
          <a:prstGeom prst="rect">
            <a:avLst/>
          </a:prstGeom>
        </p:spPr>
        <p:txBody>
          <a:bodyPr lIns="38100" tIns="38100" rIns="38100" bIns="38100" anchor="b">
            <a:noAutofit/>
          </a:bodyPr>
          <a:lstStyle>
            <a:lvl1pPr marR="0" indent="0" defTabSz="406400">
              <a:defRPr sz="5600">
                <a:uFillTx/>
                <a:latin typeface="Gill Sans"/>
                <a:ea typeface="Gill Sans"/>
                <a:cs typeface="Gill Sans"/>
                <a:sym typeface="Gill Sans"/>
              </a:defRPr>
            </a:lvl1pPr>
          </a:lstStyle>
          <a:p>
            <a:r>
              <a:t>Title Text</a:t>
            </a:r>
          </a:p>
        </p:txBody>
      </p:sp>
      <p:sp>
        <p:nvSpPr>
          <p:cNvPr id="953" name="Body Level One…"/>
          <p:cNvSpPr txBox="1">
            <a:spLocks noGrp="1"/>
          </p:cNvSpPr>
          <p:nvPr>
            <p:ph type="body" sz="quarter" idx="1"/>
          </p:nvPr>
        </p:nvSpPr>
        <p:spPr>
          <a:xfrm>
            <a:off x="889000" y="3530600"/>
            <a:ext cx="7366000" cy="800100"/>
          </a:xfrm>
          <a:prstGeom prst="rect">
            <a:avLst/>
          </a:prstGeom>
        </p:spPr>
        <p:txBody>
          <a:bodyPr lIns="38100" tIns="38100" rIns="38100" bIns="38100">
            <a:noAutofit/>
          </a:bodyPr>
          <a:lstStyle>
            <a:lvl1pPr marL="0" marR="0" indent="0" algn="ctr" defTabSz="406400">
              <a:spcBef>
                <a:spcPts val="0"/>
              </a:spcBef>
              <a:buSzTx/>
              <a:buNone/>
              <a:defRPr sz="2400">
                <a:uFillTx/>
                <a:latin typeface="Gill Sans"/>
                <a:ea typeface="Gill Sans"/>
                <a:cs typeface="Gill Sans"/>
                <a:sym typeface="Gill Sans"/>
              </a:defRPr>
            </a:lvl1pPr>
            <a:lvl2pPr marL="0" marR="0" indent="0" algn="ctr" defTabSz="406400">
              <a:spcBef>
                <a:spcPts val="0"/>
              </a:spcBef>
              <a:buSzTx/>
              <a:buNone/>
              <a:defRPr sz="2400">
                <a:uFillTx/>
                <a:latin typeface="Gill Sans"/>
                <a:ea typeface="Gill Sans"/>
                <a:cs typeface="Gill Sans"/>
                <a:sym typeface="Gill Sans"/>
              </a:defRPr>
            </a:lvl2pPr>
            <a:lvl3pPr marL="0" marR="0" indent="0" algn="ctr" defTabSz="406400">
              <a:spcBef>
                <a:spcPts val="0"/>
              </a:spcBef>
              <a:buSzTx/>
              <a:buNone/>
              <a:defRPr sz="2400">
                <a:uFillTx/>
                <a:latin typeface="Gill Sans"/>
                <a:ea typeface="Gill Sans"/>
                <a:cs typeface="Gill Sans"/>
                <a:sym typeface="Gill Sans"/>
              </a:defRPr>
            </a:lvl3pPr>
            <a:lvl4pPr marL="0" marR="0" indent="0" algn="ctr" defTabSz="406400">
              <a:spcBef>
                <a:spcPts val="0"/>
              </a:spcBef>
              <a:buSzTx/>
              <a:buNone/>
              <a:defRPr sz="2400">
                <a:uFillTx/>
                <a:latin typeface="Gill Sans"/>
                <a:ea typeface="Gill Sans"/>
                <a:cs typeface="Gill Sans"/>
                <a:sym typeface="Gill Sans"/>
              </a:defRPr>
            </a:lvl4pPr>
            <a:lvl5pPr marL="0" marR="0" indent="0" algn="ctr" defTabSz="406400">
              <a:spcBef>
                <a:spcPts val="0"/>
              </a:spcBef>
              <a:buSzTx/>
              <a:buNone/>
              <a:defRPr sz="24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954" name="Slide Number"/>
          <p:cNvSpPr txBox="1">
            <a:spLocks noGrp="1"/>
          </p:cNvSpPr>
          <p:nvPr>
            <p:ph type="sldNum" sz="quarter" idx="2"/>
          </p:nvPr>
        </p:nvSpPr>
        <p:spPr>
          <a:xfrm>
            <a:off x="4445000" y="6527800"/>
            <a:ext cx="241300" cy="254000"/>
          </a:xfrm>
          <a:prstGeom prst="rect">
            <a:avLst/>
          </a:prstGeom>
        </p:spPr>
        <p:txBody>
          <a:bodyPr lIns="38100" tIns="38100" rIns="38100" bIns="38100" anchor="t"/>
          <a:lstStyle>
            <a:lvl1pPr algn="ctr" defTabSz="406400">
              <a:defRPr sz="12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Title - Top copy 6">
    <p:spTree>
      <p:nvGrpSpPr>
        <p:cNvPr id="1" name=""/>
        <p:cNvGrpSpPr/>
        <p:nvPr/>
      </p:nvGrpSpPr>
      <p:grpSpPr>
        <a:xfrm>
          <a:off x="0" y="0"/>
          <a:ext cx="0" cy="0"/>
          <a:chOff x="0" y="0"/>
          <a:chExt cx="0" cy="0"/>
        </a:xfrm>
      </p:grpSpPr>
      <p:sp>
        <p:nvSpPr>
          <p:cNvPr id="961" name="Title Text"/>
          <p:cNvSpPr txBox="1">
            <a:spLocks noGrp="1"/>
          </p:cNvSpPr>
          <p:nvPr>
            <p:ph type="title"/>
          </p:nvPr>
        </p:nvSpPr>
        <p:spPr>
          <a:xfrm>
            <a:off x="892968" y="178593"/>
            <a:ext cx="7349134" cy="1714501"/>
          </a:xfrm>
          <a:prstGeom prst="rect">
            <a:avLst/>
          </a:prstGeom>
        </p:spPr>
        <p:txBody>
          <a:bodyPr lIns="35718" tIns="35718" rIns="35718" bIns="35718">
            <a:noAutofit/>
          </a:bodyPr>
          <a:lstStyle>
            <a:lvl1pPr marR="0" indent="0" defTabSz="651867">
              <a:defRPr sz="5600">
                <a:latin typeface="Gill Sans"/>
                <a:ea typeface="Gill Sans"/>
                <a:cs typeface="Gill Sans"/>
                <a:sym typeface="Gill Sans"/>
              </a:defRPr>
            </a:lvl1pPr>
          </a:lstStyle>
          <a:p>
            <a:r>
              <a:t>Title Text</a:t>
            </a:r>
          </a:p>
        </p:txBody>
      </p:sp>
      <p:sp>
        <p:nvSpPr>
          <p:cNvPr id="962" name="Slide Number"/>
          <p:cNvSpPr txBox="1">
            <a:spLocks noGrp="1"/>
          </p:cNvSpPr>
          <p:nvPr>
            <p:ph type="sldNum" sz="quarter" idx="2"/>
          </p:nvPr>
        </p:nvSpPr>
        <p:spPr>
          <a:xfrm>
            <a:off x="4451151" y="6518671"/>
            <a:ext cx="223839" cy="236539"/>
          </a:xfrm>
          <a:prstGeom prst="rect">
            <a:avLst/>
          </a:prstGeom>
        </p:spPr>
        <p:txBody>
          <a:bodyPr lIns="35718" tIns="35718" rIns="35718" bIns="35718" anchor="t"/>
          <a:lstStyle>
            <a:lvl1pPr algn="ctr" defTabSz="410765">
              <a:defRPr>
                <a:solidFill>
                  <a:srgbClr val="000000"/>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Title - Top">
    <p:bg>
      <p:bgPr>
        <a:solidFill>
          <a:srgbClr val="000000"/>
        </a:solidFill>
        <a:effectLst/>
      </p:bgPr>
    </p:bg>
    <p:spTree>
      <p:nvGrpSpPr>
        <p:cNvPr id="1" name=""/>
        <p:cNvGrpSpPr/>
        <p:nvPr/>
      </p:nvGrpSpPr>
      <p:grpSpPr>
        <a:xfrm>
          <a:off x="0" y="0"/>
          <a:ext cx="0" cy="0"/>
          <a:chOff x="0" y="0"/>
          <a:chExt cx="0" cy="0"/>
        </a:xfrm>
      </p:grpSpPr>
      <p:sp>
        <p:nvSpPr>
          <p:cNvPr id="969" name="Title Text"/>
          <p:cNvSpPr txBox="1">
            <a:spLocks noGrp="1"/>
          </p:cNvSpPr>
          <p:nvPr>
            <p:ph type="title"/>
          </p:nvPr>
        </p:nvSpPr>
        <p:spPr>
          <a:xfrm>
            <a:off x="892968" y="178593"/>
            <a:ext cx="7366993" cy="1714501"/>
          </a:xfrm>
          <a:prstGeom prst="rect">
            <a:avLst/>
          </a:prstGeom>
        </p:spPr>
        <p:txBody>
          <a:bodyPr lIns="26789" tIns="26789" rIns="26789" bIns="26789">
            <a:noAutofit/>
          </a:bodyPr>
          <a:lstStyle>
            <a:lvl1pPr marR="0" indent="0" defTabSz="410765">
              <a:defRPr sz="5400">
                <a:solidFill>
                  <a:srgbClr val="FFFFFF"/>
                </a:solidFill>
                <a:uFillTx/>
                <a:latin typeface="Gill Sans"/>
                <a:ea typeface="Gill Sans"/>
                <a:cs typeface="Gill Sans"/>
                <a:sym typeface="Gill Sans"/>
              </a:defRPr>
            </a:lvl1pPr>
          </a:lstStyle>
          <a:p>
            <a:r>
              <a:t>Title Text</a:t>
            </a:r>
          </a:p>
        </p:txBody>
      </p:sp>
      <p:sp>
        <p:nvSpPr>
          <p:cNvPr id="970" name="Slide Number"/>
          <p:cNvSpPr txBox="1">
            <a:spLocks noGrp="1"/>
          </p:cNvSpPr>
          <p:nvPr>
            <p:ph type="sldNum" sz="quarter" idx="2"/>
          </p:nvPr>
        </p:nvSpPr>
        <p:spPr>
          <a:xfrm>
            <a:off x="4464546" y="6554390"/>
            <a:ext cx="205979" cy="218679"/>
          </a:xfrm>
          <a:prstGeom prst="rect">
            <a:avLst/>
          </a:prstGeom>
        </p:spPr>
        <p:txBody>
          <a:bodyPr lIns="26789" tIns="26789" rIns="26789" bIns="26789" anchor="t"/>
          <a:lstStyle>
            <a:lvl1pPr algn="ctr" defTabSz="410765">
              <a:defRPr>
                <a:solidFill>
                  <a:srgbClr val="FFFFFF"/>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977" name="Title Text"/>
          <p:cNvSpPr txBox="1">
            <a:spLocks noGrp="1"/>
          </p:cNvSpPr>
          <p:nvPr>
            <p:ph type="title"/>
          </p:nvPr>
        </p:nvSpPr>
        <p:spPr>
          <a:xfrm>
            <a:off x="892968" y="178593"/>
            <a:ext cx="7358064" cy="1714501"/>
          </a:xfrm>
          <a:prstGeom prst="rect">
            <a:avLst/>
          </a:prstGeom>
        </p:spPr>
        <p:txBody>
          <a:bodyPr lIns="35718" tIns="35718" rIns="35718" bIns="35718">
            <a:noAutofit/>
          </a:bodyPr>
          <a:lstStyle>
            <a:lvl1pPr marR="0" indent="0" defTabSz="410765">
              <a:defRPr sz="5800">
                <a:uFillTx/>
                <a:latin typeface="Gill Sans"/>
                <a:ea typeface="Gill Sans"/>
                <a:cs typeface="Gill Sans"/>
                <a:sym typeface="Gill Sans"/>
              </a:defRPr>
            </a:lvl1pPr>
          </a:lstStyle>
          <a:p>
            <a:r>
              <a:t>Title Text</a:t>
            </a:r>
          </a:p>
        </p:txBody>
      </p:sp>
      <p:sp>
        <p:nvSpPr>
          <p:cNvPr id="978" name="Slide Number"/>
          <p:cNvSpPr txBox="1">
            <a:spLocks noGrp="1"/>
          </p:cNvSpPr>
          <p:nvPr>
            <p:ph type="sldNum" sz="quarter" idx="2"/>
          </p:nvPr>
        </p:nvSpPr>
        <p:spPr>
          <a:xfrm>
            <a:off x="4449266" y="6509742"/>
            <a:ext cx="236538" cy="249238"/>
          </a:xfrm>
          <a:prstGeom prst="rect">
            <a:avLst/>
          </a:prstGeom>
        </p:spPr>
        <p:txBody>
          <a:bodyPr lIns="35718" tIns="35718" rIns="35718" bIns="35718" anchor="t"/>
          <a:lstStyle>
            <a:lvl1pPr algn="ctr" defTabSz="410765">
              <a:defRPr sz="12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985" name="Freeform 12"/>
          <p:cNvSpPr/>
          <p:nvPr/>
        </p:nvSpPr>
        <p:spPr>
          <a:xfrm>
            <a:off x="499273" y="5944935"/>
            <a:ext cx="4940625" cy="921078"/>
          </a:xfrm>
          <a:custGeom>
            <a:avLst/>
            <a:gdLst/>
            <a:ahLst/>
            <a:cxnLst>
              <a:cxn ang="0">
                <a:pos x="wd2" y="hd2"/>
              </a:cxn>
              <a:cxn ang="5400000">
                <a:pos x="wd2" y="hd2"/>
              </a:cxn>
              <a:cxn ang="10800000">
                <a:pos x="wd2" y="hd2"/>
              </a:cxn>
              <a:cxn ang="16200000">
                <a:pos x="wd2" y="hd2"/>
              </a:cxn>
            </a:cxnLst>
            <a:rect l="0" t="0" r="r" b="b"/>
            <a:pathLst>
              <a:path w="21600" h="21600" extrusionOk="0">
                <a:moveTo>
                  <a:pt x="0" y="128"/>
                </a:moveTo>
                <a:lnTo>
                  <a:pt x="21600" y="21600"/>
                </a:lnTo>
                <a:lnTo>
                  <a:pt x="16039" y="21600"/>
                </a:lnTo>
                <a:lnTo>
                  <a:pt x="3" y="0"/>
                </a:lnTo>
              </a:path>
            </a:pathLst>
          </a:custGeom>
          <a:solidFill>
            <a:srgbClr val="9DCADC">
              <a:alpha val="40000"/>
            </a:srgbClr>
          </a:solidFill>
          <a:ln w="12700">
            <a:miter lim="400000"/>
          </a:ln>
        </p:spPr>
        <p:txBody>
          <a:bodyPr lIns="45719" rIns="45719"/>
          <a:lstStyle/>
          <a:p>
            <a:pPr defTabSz="914400">
              <a:defRPr sz="1800">
                <a:latin typeface="Lucida Sans Unicode"/>
                <a:ea typeface="Lucida Sans Unicode"/>
                <a:cs typeface="Lucida Sans Unicode"/>
                <a:sym typeface="Lucida Sans Unicode"/>
              </a:defRPr>
            </a:pPr>
            <a:endParaRPr/>
          </a:p>
        </p:txBody>
      </p:sp>
      <p:sp>
        <p:nvSpPr>
          <p:cNvPr id="986" name="Freeform 11"/>
          <p:cNvSpPr/>
          <p:nvPr/>
        </p:nvSpPr>
        <p:spPr>
          <a:xfrm>
            <a:off x="485717" y="5939011"/>
            <a:ext cx="3690452" cy="93345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490"/>
                </a:lnTo>
                <a:lnTo>
                  <a:pt x="17057" y="21600"/>
                </a:lnTo>
                <a:lnTo>
                  <a:pt x="46" y="147"/>
                </a:lnTo>
              </a:path>
            </a:pathLst>
          </a:custGeom>
          <a:solidFill>
            <a:srgbClr val="000000"/>
          </a:solidFill>
          <a:ln w="12700">
            <a:miter lim="400000"/>
          </a:ln>
        </p:spPr>
        <p:txBody>
          <a:bodyPr lIns="45719" rIns="45719"/>
          <a:lstStyle/>
          <a:p>
            <a:pPr defTabSz="914400">
              <a:defRPr sz="1800">
                <a:latin typeface="Lucida Sans Unicode"/>
                <a:ea typeface="Lucida Sans Unicode"/>
                <a:cs typeface="Lucida Sans Unicode"/>
                <a:sym typeface="Lucida Sans Unicode"/>
              </a:defRPr>
            </a:pPr>
            <a:endParaRPr/>
          </a:p>
        </p:txBody>
      </p:sp>
      <p:sp>
        <p:nvSpPr>
          <p:cNvPr id="987" name="Right Triangle 13"/>
          <p:cNvSpPr/>
          <p:nvPr/>
        </p:nvSpPr>
        <p:spPr>
          <a:xfrm>
            <a:off x="-6043" y="5791253"/>
            <a:ext cx="3402316" cy="108086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blipFill>
            <a:blip r:embed="rId2"/>
          </a:blipFill>
          <a:ln w="12700">
            <a:miter lim="400000"/>
          </a:ln>
        </p:spPr>
        <p:txBody>
          <a:bodyPr lIns="45719" rIns="45719" anchor="ctr"/>
          <a:lstStyle/>
          <a:p>
            <a:pPr algn="ctr" defTabSz="914400">
              <a:defRPr sz="1800">
                <a:solidFill>
                  <a:srgbClr val="FFFFFF"/>
                </a:solidFill>
                <a:latin typeface="Lucida Sans Unicode"/>
                <a:ea typeface="Lucida Sans Unicode"/>
                <a:cs typeface="Lucida Sans Unicode"/>
                <a:sym typeface="Lucida Sans Unicode"/>
              </a:defRPr>
            </a:pPr>
            <a:endParaRPr/>
          </a:p>
        </p:txBody>
      </p:sp>
      <p:sp>
        <p:nvSpPr>
          <p:cNvPr id="988" name="Straight Connector 14"/>
          <p:cNvSpPr/>
          <p:nvPr/>
        </p:nvSpPr>
        <p:spPr>
          <a:xfrm>
            <a:off x="-9238" y="5787737"/>
            <a:ext cx="3405511" cy="1084384"/>
          </a:xfrm>
          <a:prstGeom prst="line">
            <a:avLst/>
          </a:prstGeom>
          <a:ln w="12065">
            <a:solidFill>
              <a:srgbClr val="5699AD"/>
            </a:solidFill>
            <a:miter/>
          </a:ln>
        </p:spPr>
        <p:txBody>
          <a:bodyPr lIns="45719" rIns="45719"/>
          <a:lstStyle/>
          <a:p>
            <a:pPr defTabSz="914400">
              <a:defRPr sz="1800">
                <a:latin typeface="Lucida Sans Unicode"/>
                <a:ea typeface="Lucida Sans Unicode"/>
                <a:cs typeface="Lucida Sans Unicode"/>
                <a:sym typeface="Lucida Sans Unicode"/>
              </a:defRPr>
            </a:pPr>
            <a:endParaRPr/>
          </a:p>
        </p:txBody>
      </p:sp>
      <p:sp>
        <p:nvSpPr>
          <p:cNvPr id="989" name="Body Level One…"/>
          <p:cNvSpPr txBox="1">
            <a:spLocks noGrp="1"/>
          </p:cNvSpPr>
          <p:nvPr>
            <p:ph type="body" idx="1"/>
          </p:nvPr>
        </p:nvSpPr>
        <p:spPr>
          <a:xfrm>
            <a:off x="457200" y="1481327"/>
            <a:ext cx="8229600" cy="4525964"/>
          </a:xfrm>
          <a:prstGeom prst="rect">
            <a:avLst/>
          </a:prstGeom>
        </p:spPr>
        <p:txBody>
          <a:bodyPr lIns="45719" tIns="45719" rIns="45719" bIns="45719"/>
          <a:lstStyle>
            <a:lvl1pPr marL="365759" marR="0" indent="-256031">
              <a:spcBef>
                <a:spcPts val="400"/>
              </a:spcBef>
              <a:buClr>
                <a:srgbClr val="2DA2BF"/>
              </a:buClr>
              <a:buSzPct val="68000"/>
              <a:buChar char=""/>
              <a:defRPr sz="2700">
                <a:uFillTx/>
                <a:latin typeface="Lucida Sans Unicode"/>
                <a:ea typeface="Lucida Sans Unicode"/>
                <a:cs typeface="Lucida Sans Unicode"/>
                <a:sym typeface="Lucida Sans Unicode"/>
              </a:defRPr>
            </a:lvl1pPr>
            <a:lvl2pPr marL="661548" marR="0" indent="-268356">
              <a:spcBef>
                <a:spcPts val="400"/>
              </a:spcBef>
              <a:buClr>
                <a:srgbClr val="2DA2BF"/>
              </a:buClr>
              <a:buChar char="◦"/>
              <a:defRPr sz="2700">
                <a:uFillTx/>
                <a:latin typeface="Lucida Sans Unicode"/>
                <a:ea typeface="Lucida Sans Unicode"/>
                <a:cs typeface="Lucida Sans Unicode"/>
                <a:sym typeface="Lucida Sans Unicode"/>
              </a:defRPr>
            </a:lvl2pPr>
            <a:lvl3pPr marL="924850" marR="0" indent="-293914">
              <a:spcBef>
                <a:spcPts val="400"/>
              </a:spcBef>
              <a:buClr>
                <a:srgbClr val="2DA2BF"/>
              </a:buClr>
              <a:buChar char="●"/>
              <a:defRPr sz="2700">
                <a:uFillTx/>
                <a:latin typeface="Lucida Sans Unicode"/>
                <a:ea typeface="Lucida Sans Unicode"/>
                <a:cs typeface="Lucida Sans Unicode"/>
                <a:sym typeface="Lucida Sans Unicode"/>
              </a:defRPr>
            </a:lvl3pPr>
            <a:lvl4pPr marL="1239252" marR="0" indent="-324852">
              <a:spcBef>
                <a:spcPts val="400"/>
              </a:spcBef>
              <a:buClr>
                <a:srgbClr val="2DA2BF"/>
              </a:buClr>
              <a:buChar char="●"/>
              <a:defRPr sz="2700">
                <a:uFillTx/>
                <a:latin typeface="Lucida Sans Unicode"/>
                <a:ea typeface="Lucida Sans Unicode"/>
                <a:cs typeface="Lucida Sans Unicode"/>
                <a:sym typeface="Lucida Sans Unicode"/>
              </a:defRPr>
            </a:lvl4pPr>
            <a:lvl5pPr marL="1485900" marR="0" indent="-342900">
              <a:spcBef>
                <a:spcPts val="400"/>
              </a:spcBef>
              <a:buClr>
                <a:srgbClr val="2DA2BF"/>
              </a:buClr>
              <a:buChar char="●"/>
              <a:defRPr sz="2700">
                <a:uFillTx/>
                <a:latin typeface="Lucida Sans Unicode"/>
                <a:ea typeface="Lucida Sans Unicode"/>
                <a:cs typeface="Lucida Sans Unicode"/>
                <a:sym typeface="Lucida Sans Unicode"/>
              </a:defRPr>
            </a:lvl5pPr>
          </a:lstStyle>
          <a:p>
            <a:r>
              <a:t>Body Level One</a:t>
            </a:r>
          </a:p>
          <a:p>
            <a:pPr lvl="1"/>
            <a:r>
              <a:t>Body Level Two</a:t>
            </a:r>
          </a:p>
          <a:p>
            <a:pPr lvl="2"/>
            <a:r>
              <a:t>Body Level Three</a:t>
            </a:r>
          </a:p>
          <a:p>
            <a:pPr lvl="3"/>
            <a:r>
              <a:t>Body Level Four</a:t>
            </a:r>
          </a:p>
          <a:p>
            <a:pPr lvl="4"/>
            <a:r>
              <a:t>Body Level Five</a:t>
            </a:r>
          </a:p>
        </p:txBody>
      </p:sp>
      <p:sp>
        <p:nvSpPr>
          <p:cNvPr id="990" name="Title Text"/>
          <p:cNvSpPr txBox="1">
            <a:spLocks noGrp="1"/>
          </p:cNvSpPr>
          <p:nvPr>
            <p:ph type="title"/>
          </p:nvPr>
        </p:nvSpPr>
        <p:spPr>
          <a:xfrm>
            <a:off x="457200" y="274638"/>
            <a:ext cx="8229600" cy="1143001"/>
          </a:xfrm>
          <a:prstGeom prst="rect">
            <a:avLst/>
          </a:prstGeom>
        </p:spPr>
        <p:txBody>
          <a:bodyPr lIns="45719" tIns="45719" rIns="45719" bIns="45719"/>
          <a:lstStyle>
            <a:lvl1pPr marR="0" indent="0" algn="l">
              <a:defRPr sz="4100">
                <a:solidFill>
                  <a:srgbClr val="464646"/>
                </a:solidFill>
                <a:effectLst>
                  <a:outerShdw blurRad="38100" dist="25400" dir="5400000" rotWithShape="0">
                    <a:srgbClr val="000000">
                      <a:alpha val="25000"/>
                    </a:srgbClr>
                  </a:outerShdw>
                </a:effectLst>
                <a:uFillTx/>
                <a:latin typeface="Lucida Sans Unicode"/>
                <a:ea typeface="Lucida Sans Unicode"/>
                <a:cs typeface="Lucida Sans Unicode"/>
                <a:sym typeface="Lucida Sans Unicode"/>
              </a:defRPr>
            </a:lvl1pPr>
          </a:lstStyle>
          <a:p>
            <a:r>
              <a:t>Title Text</a:t>
            </a:r>
          </a:p>
        </p:txBody>
      </p:sp>
      <p:sp>
        <p:nvSpPr>
          <p:cNvPr id="991" name="Slide Number"/>
          <p:cNvSpPr txBox="1">
            <a:spLocks noGrp="1"/>
          </p:cNvSpPr>
          <p:nvPr>
            <p:ph type="sldNum" sz="quarter" idx="2"/>
          </p:nvPr>
        </p:nvSpPr>
        <p:spPr>
          <a:xfrm>
            <a:off x="8748281" y="6491128"/>
            <a:ext cx="264752" cy="281941"/>
          </a:xfrm>
          <a:prstGeom prst="rect">
            <a:avLst/>
          </a:prstGeom>
        </p:spPr>
        <p:txBody>
          <a:bodyPr lIns="45719" tIns="45719" rIns="45719" bIns="45719" anchor="b"/>
          <a:lstStyle>
            <a:lvl1pPr>
              <a:defRPr sz="1000">
                <a:solidFill>
                  <a:srgbClr val="000000"/>
                </a:solidFill>
                <a:latin typeface="Lucida Sans Unicode"/>
                <a:ea typeface="Lucida Sans Unicode"/>
                <a:cs typeface="Lucida Sans Unicode"/>
                <a:sym typeface="Lucida Sans Unicode"/>
              </a:defRPr>
            </a:lvl1pPr>
          </a:lstStyle>
          <a:p>
            <a:fld id="{86CB4B4D-7CA3-9044-876B-883B54F8677D}" type="slidenum">
              <a:t>‹#›</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998" name="Title Text"/>
          <p:cNvSpPr txBox="1">
            <a:spLocks noGrp="1"/>
          </p:cNvSpPr>
          <p:nvPr>
            <p:ph type="title"/>
          </p:nvPr>
        </p:nvSpPr>
        <p:spPr>
          <a:prstGeom prst="rect">
            <a:avLst/>
          </a:prstGeom>
        </p:spPr>
        <p:txBody>
          <a:bodyPr lIns="50800" tIns="50800" rIns="50800" bIns="50800">
            <a:noAutofit/>
          </a:bodyPr>
          <a:lstStyle>
            <a:lvl1pPr marL="40639" marR="40639" indent="0"/>
          </a:lstStyle>
          <a:p>
            <a:r>
              <a:t>Title Text</a:t>
            </a:r>
          </a:p>
        </p:txBody>
      </p:sp>
      <p:sp>
        <p:nvSpPr>
          <p:cNvPr id="999" name="Body Level One…"/>
          <p:cNvSpPr txBox="1">
            <a:spLocks noGrp="1"/>
          </p:cNvSpPr>
          <p:nvPr>
            <p:ph type="body" idx="1"/>
          </p:nvPr>
        </p:nvSpPr>
        <p:spPr>
          <a:prstGeom prst="rect">
            <a:avLst/>
          </a:prstGeom>
        </p:spPr>
        <p:txBody>
          <a:bodyPr lIns="50800" tIns="50800" rIns="50800" bIns="50800">
            <a:noAutofit/>
          </a:bodyPr>
          <a:lstStyle>
            <a:lvl1pPr marR="40639"/>
            <a:lvl2pPr marL="783590" marR="40639" indent="-285750">
              <a:defRPr sz="2800"/>
            </a:lvl2pPr>
            <a:lvl3pPr marL="1183639" marR="40639" indent="-228600">
              <a:spcBef>
                <a:spcPts val="500"/>
              </a:spcBef>
              <a:defRPr sz="2400"/>
            </a:lvl3pPr>
            <a:lvl4pPr marL="1640839" marR="40639" indent="-228600">
              <a:spcBef>
                <a:spcPts val="400"/>
              </a:spcBef>
              <a:defRPr sz="2000"/>
            </a:lvl4pPr>
            <a:lvl5pPr marL="2098039" marR="40639" indent="-228600">
              <a:spcBef>
                <a:spcPts val="400"/>
              </a:spcBef>
              <a:defRPr sz="2000"/>
            </a:lvl5pPr>
          </a:lstStyle>
          <a:p>
            <a:r>
              <a:t>Body Level One</a:t>
            </a:r>
          </a:p>
          <a:p>
            <a:pPr lvl="1"/>
            <a:r>
              <a:t>Body Level Two</a:t>
            </a:r>
          </a:p>
          <a:p>
            <a:pPr lvl="2"/>
            <a:r>
              <a:t>Body Level Three</a:t>
            </a:r>
          </a:p>
          <a:p>
            <a:pPr lvl="3"/>
            <a:r>
              <a:t>Body Level Four</a:t>
            </a:r>
          </a:p>
          <a:p>
            <a:pPr lvl="4"/>
            <a:r>
              <a:t>Body Level Five</a:t>
            </a:r>
          </a:p>
        </p:txBody>
      </p:sp>
      <p:sp>
        <p:nvSpPr>
          <p:cNvPr id="1000" name="Slide Number"/>
          <p:cNvSpPr txBox="1">
            <a:spLocks noGrp="1"/>
          </p:cNvSpPr>
          <p:nvPr>
            <p:ph type="sldNum" sz="quarter" idx="2"/>
          </p:nvPr>
        </p:nvSpPr>
        <p:spPr>
          <a:xfrm>
            <a:off x="7463966" y="6245225"/>
            <a:ext cx="312068" cy="298984"/>
          </a:xfrm>
          <a:prstGeom prst="rect">
            <a:avLst/>
          </a:prstGeom>
        </p:spPr>
        <p:txBody>
          <a:bodyPr lIns="50800" tIns="50800" rIns="50800" bIns="50800" anchor="t"/>
          <a:lstStyle>
            <a:lvl1pPr algn="ctr" defTabSz="584200">
              <a:defRPr sz="1400">
                <a:solidFill>
                  <a:srgbClr val="000000"/>
                </a:solidFill>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007" name="Title Text"/>
          <p:cNvSpPr txBox="1">
            <a:spLocks noGrp="1"/>
          </p:cNvSpPr>
          <p:nvPr>
            <p:ph type="title"/>
          </p:nvPr>
        </p:nvSpPr>
        <p:spPr>
          <a:prstGeom prst="rect">
            <a:avLst/>
          </a:prstGeom>
        </p:spPr>
        <p:txBody>
          <a:bodyPr lIns="50800" tIns="50800" rIns="50800" bIns="50800">
            <a:noAutofit/>
          </a:bodyPr>
          <a:lstStyle>
            <a:lvl1pPr marL="40639" marR="40639" indent="0"/>
          </a:lstStyle>
          <a:p>
            <a:r>
              <a:t>Title Text</a:t>
            </a:r>
          </a:p>
        </p:txBody>
      </p:sp>
      <p:sp>
        <p:nvSpPr>
          <p:cNvPr id="1008" name="Body Level One…"/>
          <p:cNvSpPr txBox="1">
            <a:spLocks noGrp="1"/>
          </p:cNvSpPr>
          <p:nvPr>
            <p:ph type="body" idx="1"/>
          </p:nvPr>
        </p:nvSpPr>
        <p:spPr>
          <a:prstGeom prst="rect">
            <a:avLst/>
          </a:prstGeom>
        </p:spPr>
        <p:txBody>
          <a:bodyPr lIns="50800" tIns="50800" rIns="50800" bIns="50800">
            <a:noAutofit/>
          </a:bodyPr>
          <a:lstStyle>
            <a:lvl1pPr marR="40639"/>
            <a:lvl2pPr marL="783590" marR="40639" indent="-285750">
              <a:defRPr sz="2800"/>
            </a:lvl2pPr>
            <a:lvl3pPr marL="1183639" marR="40639" indent="-228600">
              <a:spcBef>
                <a:spcPts val="500"/>
              </a:spcBef>
              <a:defRPr sz="2400"/>
            </a:lvl3pPr>
            <a:lvl4pPr marL="1640839" marR="40639" indent="-228600">
              <a:spcBef>
                <a:spcPts val="400"/>
              </a:spcBef>
              <a:defRPr sz="2000"/>
            </a:lvl4pPr>
            <a:lvl5pPr marL="2098039" marR="40639" indent="-228600">
              <a:spcBef>
                <a:spcPts val="400"/>
              </a:spcBef>
              <a:defRPr sz="2000"/>
            </a:lvl5pPr>
          </a:lstStyle>
          <a:p>
            <a:r>
              <a:t>Body Level One</a:t>
            </a:r>
          </a:p>
          <a:p>
            <a:pPr lvl="1"/>
            <a:r>
              <a:t>Body Level Two</a:t>
            </a:r>
          </a:p>
          <a:p>
            <a:pPr lvl="2"/>
            <a:r>
              <a:t>Body Level Three</a:t>
            </a:r>
          </a:p>
          <a:p>
            <a:pPr lvl="3"/>
            <a:r>
              <a:t>Body Level Four</a:t>
            </a:r>
          </a:p>
          <a:p>
            <a:pPr lvl="4"/>
            <a:r>
              <a:t>Body Level Five</a:t>
            </a:r>
          </a:p>
        </p:txBody>
      </p:sp>
      <p:sp>
        <p:nvSpPr>
          <p:cNvPr id="1009" name="Slide Number"/>
          <p:cNvSpPr txBox="1">
            <a:spLocks noGrp="1"/>
          </p:cNvSpPr>
          <p:nvPr>
            <p:ph type="sldNum" sz="quarter" idx="2"/>
          </p:nvPr>
        </p:nvSpPr>
        <p:spPr>
          <a:xfrm>
            <a:off x="7463966" y="6245225"/>
            <a:ext cx="312068" cy="298984"/>
          </a:xfrm>
          <a:prstGeom prst="rect">
            <a:avLst/>
          </a:prstGeom>
        </p:spPr>
        <p:txBody>
          <a:bodyPr lIns="50800" tIns="50800" rIns="50800" bIns="50800" anchor="t"/>
          <a:lstStyle>
            <a:lvl1pPr algn="ctr" defTabSz="584200">
              <a:defRPr sz="1400">
                <a:solidFill>
                  <a:srgbClr val="000000"/>
                </a:solidFill>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copy 8">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457200" y="92074"/>
            <a:ext cx="8229600" cy="1508126"/>
          </a:xfrm>
          <a:prstGeom prst="rect">
            <a:avLst/>
          </a:prstGeom>
        </p:spPr>
        <p:txBody>
          <a:bodyPr/>
          <a:lstStyle/>
          <a:p>
            <a:r>
              <a:t>Title Text</a:t>
            </a:r>
          </a:p>
        </p:txBody>
      </p:sp>
      <p:sp>
        <p:nvSpPr>
          <p:cNvPr id="10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grpSp>
        <p:nvGrpSpPr>
          <p:cNvPr id="1032" name="Group"/>
          <p:cNvGrpSpPr/>
          <p:nvPr/>
        </p:nvGrpSpPr>
        <p:grpSpPr>
          <a:xfrm>
            <a:off x="-1" y="-332914"/>
            <a:ext cx="9144002" cy="7190914"/>
            <a:chOff x="0" y="0"/>
            <a:chExt cx="9144000" cy="7190913"/>
          </a:xfrm>
        </p:grpSpPr>
        <p:sp>
          <p:nvSpPr>
            <p:cNvPr id="1016" name="Rectangle"/>
            <p:cNvSpPr/>
            <p:nvPr/>
          </p:nvSpPr>
          <p:spPr>
            <a:xfrm>
              <a:off x="0" y="810750"/>
              <a:ext cx="9144001" cy="1154114"/>
            </a:xfrm>
            <a:prstGeom prst="rect">
              <a:avLst/>
            </a:prstGeom>
            <a:solidFill>
              <a:srgbClr val="FFCC00"/>
            </a:soli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sp>
          <p:nvSpPr>
            <p:cNvPr id="1017" name="Rectangle"/>
            <p:cNvSpPr/>
            <p:nvPr/>
          </p:nvSpPr>
          <p:spPr>
            <a:xfrm>
              <a:off x="0" y="332913"/>
              <a:ext cx="1776413" cy="6858001"/>
            </a:xfrm>
            <a:prstGeom prst="rect">
              <a:avLst/>
            </a:pr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grpSp>
          <p:nvGrpSpPr>
            <p:cNvPr id="1030" name="Group"/>
            <p:cNvGrpSpPr/>
            <p:nvPr/>
          </p:nvGrpSpPr>
          <p:grpSpPr>
            <a:xfrm>
              <a:off x="97113" y="-1"/>
              <a:ext cx="7917001" cy="1667505"/>
              <a:chOff x="0" y="0"/>
              <a:chExt cx="7916999" cy="1667503"/>
            </a:xfrm>
          </p:grpSpPr>
          <p:sp>
            <p:nvSpPr>
              <p:cNvPr id="1018" name="Shape"/>
              <p:cNvSpPr/>
              <p:nvPr/>
            </p:nvSpPr>
            <p:spPr>
              <a:xfrm rot="21092569">
                <a:off x="11546" y="1154968"/>
                <a:ext cx="1547850" cy="271464"/>
              </a:xfrm>
              <a:custGeom>
                <a:avLst/>
                <a:gdLst/>
                <a:ahLst/>
                <a:cxnLst>
                  <a:cxn ang="0">
                    <a:pos x="wd2" y="hd2"/>
                  </a:cxn>
                  <a:cxn ang="5400000">
                    <a:pos x="wd2" y="hd2"/>
                  </a:cxn>
                  <a:cxn ang="10800000">
                    <a:pos x="wd2" y="hd2"/>
                  </a:cxn>
                  <a:cxn ang="16200000">
                    <a:pos x="wd2" y="hd2"/>
                  </a:cxn>
                </a:cxnLst>
                <a:rect l="0" t="0" r="r" b="b"/>
                <a:pathLst>
                  <a:path w="19887" h="21474" extrusionOk="0">
                    <a:moveTo>
                      <a:pt x="19887" y="0"/>
                    </a:moveTo>
                    <a:cubicBezTo>
                      <a:pt x="9362" y="5651"/>
                      <a:pt x="4222" y="14065"/>
                      <a:pt x="1285" y="18084"/>
                    </a:cubicBezTo>
                    <a:cubicBezTo>
                      <a:pt x="-1713" y="21600"/>
                      <a:pt x="1408" y="18460"/>
                      <a:pt x="1897" y="21474"/>
                    </a:cubicBezTo>
                    <a:cubicBezTo>
                      <a:pt x="4997" y="18963"/>
                      <a:pt x="5201" y="12433"/>
                      <a:pt x="19887" y="3014"/>
                    </a:cubicBezTo>
                    <a:cubicBezTo>
                      <a:pt x="19887" y="3014"/>
                      <a:pt x="19887" y="0"/>
                      <a:pt x="19887" y="0"/>
                    </a:cubicBezTo>
                    <a:close/>
                  </a:path>
                </a:pathLst>
              </a:custGeom>
              <a:gradFill flip="none" rotWithShape="1">
                <a:gsLst>
                  <a:gs pos="0">
                    <a:srgbClr val="F5EBC1"/>
                  </a:gs>
                  <a:gs pos="100000">
                    <a:srgbClr val="006600"/>
                  </a:gs>
                </a:gsLst>
                <a:lin ang="0" scaled="0"/>
              </a:gra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sp>
            <p:nvSpPr>
              <p:cNvPr id="1019" name="Shape"/>
              <p:cNvSpPr/>
              <p:nvPr/>
            </p:nvSpPr>
            <p:spPr>
              <a:xfrm rot="21092569">
                <a:off x="1760079" y="446809"/>
                <a:ext cx="6133360"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grpSp>
            <p:nvGrpSpPr>
              <p:cNvPr id="1029" name="Group"/>
              <p:cNvGrpSpPr/>
              <p:nvPr/>
            </p:nvGrpSpPr>
            <p:grpSpPr>
              <a:xfrm>
                <a:off x="1487211" y="850438"/>
                <a:ext cx="304801" cy="304801"/>
                <a:chOff x="0" y="0"/>
                <a:chExt cx="304800" cy="304800"/>
              </a:xfrm>
            </p:grpSpPr>
            <p:sp>
              <p:nvSpPr>
                <p:cNvPr id="1020" name="Circle"/>
                <p:cNvSpPr/>
                <p:nvPr/>
              </p:nvSpPr>
              <p:spPr>
                <a:xfrm>
                  <a:off x="0" y="0"/>
                  <a:ext cx="304800" cy="304800"/>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sp>
              <p:nvSpPr>
                <p:cNvPr id="1021" name="Circle"/>
                <p:cNvSpPr/>
                <p:nvPr/>
              </p:nvSpPr>
              <p:spPr>
                <a:xfrm>
                  <a:off x="152400" y="80962"/>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sp>
              <p:nvSpPr>
                <p:cNvPr id="1022" name="Circle"/>
                <p:cNvSpPr/>
                <p:nvPr/>
              </p:nvSpPr>
              <p:spPr>
                <a:xfrm>
                  <a:off x="47625" y="38100"/>
                  <a:ext cx="74613" cy="76200"/>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sp>
              <p:nvSpPr>
                <p:cNvPr id="1023" name="Circle"/>
                <p:cNvSpPr/>
                <p:nvPr/>
              </p:nvSpPr>
              <p:spPr>
                <a:xfrm>
                  <a:off x="47625" y="123825"/>
                  <a:ext cx="74613" cy="76200"/>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sp>
              <p:nvSpPr>
                <p:cNvPr id="1024" name="Circle"/>
                <p:cNvSpPr/>
                <p:nvPr/>
              </p:nvSpPr>
              <p:spPr>
                <a:xfrm>
                  <a:off x="119062" y="152400"/>
                  <a:ext cx="74613" cy="76200"/>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sp>
              <p:nvSpPr>
                <p:cNvPr id="1025" name="Circle"/>
                <p:cNvSpPr/>
                <p:nvPr/>
              </p:nvSpPr>
              <p:spPr>
                <a:xfrm>
                  <a:off x="214312" y="142875"/>
                  <a:ext cx="74613" cy="76200"/>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sp>
              <p:nvSpPr>
                <p:cNvPr id="1026" name="Circle"/>
                <p:cNvSpPr/>
                <p:nvPr/>
              </p:nvSpPr>
              <p:spPr>
                <a:xfrm>
                  <a:off x="138112" y="21431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sp>
              <p:nvSpPr>
                <p:cNvPr id="1027" name="Circle"/>
                <p:cNvSpPr/>
                <p:nvPr/>
              </p:nvSpPr>
              <p:spPr>
                <a:xfrm>
                  <a:off x="47625" y="200025"/>
                  <a:ext cx="74613" cy="76200"/>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sp>
              <p:nvSpPr>
                <p:cNvPr id="1028" name="Circle"/>
                <p:cNvSpPr/>
                <p:nvPr/>
              </p:nvSpPr>
              <p:spPr>
                <a:xfrm>
                  <a:off x="133350" y="476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grpSp>
        </p:grpSp>
        <p:sp>
          <p:nvSpPr>
            <p:cNvPr id="1031" name="Rectangle"/>
            <p:cNvSpPr/>
            <p:nvPr/>
          </p:nvSpPr>
          <p:spPr>
            <a:xfrm>
              <a:off x="676275" y="2214100"/>
              <a:ext cx="1112838" cy="4976814"/>
            </a:xfrm>
            <a:prstGeom prst="rect">
              <a:avLst/>
            </a:prstGeom>
            <a:solidFill>
              <a:srgbClr val="FFFFFF">
                <a:alpha val="50000"/>
              </a:srgbClr>
            </a:soli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grpSp>
      <p:sp>
        <p:nvSpPr>
          <p:cNvPr id="1033" name="Title Text"/>
          <p:cNvSpPr txBox="1">
            <a:spLocks noGrp="1"/>
          </p:cNvSpPr>
          <p:nvPr>
            <p:ph type="title"/>
          </p:nvPr>
        </p:nvSpPr>
        <p:spPr>
          <a:xfrm>
            <a:off x="1154112" y="457200"/>
            <a:ext cx="7772401" cy="1143000"/>
          </a:xfrm>
          <a:prstGeom prst="rect">
            <a:avLst/>
          </a:prstGeom>
        </p:spPr>
        <p:txBody>
          <a:bodyPr lIns="45719" tIns="45719" rIns="45719" bIns="45719"/>
          <a:lstStyle>
            <a:lvl1pPr marR="0" indent="0">
              <a:defRPr>
                <a:uFillTx/>
                <a:latin typeface="Arial Narrow"/>
                <a:ea typeface="Arial Narrow"/>
                <a:cs typeface="Arial Narrow"/>
                <a:sym typeface="Arial Narrow"/>
              </a:defRPr>
            </a:lvl1pPr>
          </a:lstStyle>
          <a:p>
            <a:r>
              <a:t>Title Text</a:t>
            </a:r>
          </a:p>
        </p:txBody>
      </p:sp>
      <p:sp>
        <p:nvSpPr>
          <p:cNvPr id="1034" name="Body Level One…"/>
          <p:cNvSpPr txBox="1">
            <a:spLocks noGrp="1"/>
          </p:cNvSpPr>
          <p:nvPr>
            <p:ph type="body" idx="1"/>
          </p:nvPr>
        </p:nvSpPr>
        <p:spPr>
          <a:xfrm>
            <a:off x="685800" y="1981200"/>
            <a:ext cx="7772400" cy="4114800"/>
          </a:xfrm>
          <a:prstGeom prst="rect">
            <a:avLst/>
          </a:prstGeom>
        </p:spPr>
        <p:txBody>
          <a:bodyPr lIns="45719" tIns="45719" rIns="45719" bIns="45719"/>
          <a:lstStyle>
            <a:lvl1pPr marL="342900" marR="0">
              <a:buBlip>
                <a:blip r:embed="rId3"/>
              </a:buBlip>
              <a:defRPr>
                <a:uFillTx/>
                <a:latin typeface="Arial Narrow"/>
                <a:ea typeface="Arial Narrow"/>
                <a:cs typeface="Arial Narrow"/>
                <a:sym typeface="Arial Narrow"/>
              </a:defRPr>
            </a:lvl1pPr>
            <a:lvl2pPr marL="783771" marR="0" indent="-326571">
              <a:defRPr>
                <a:uFillTx/>
                <a:latin typeface="Arial Narrow"/>
                <a:ea typeface="Arial Narrow"/>
                <a:cs typeface="Arial Narrow"/>
                <a:sym typeface="Arial Narrow"/>
              </a:defRPr>
            </a:lvl2pPr>
            <a:lvl3pPr marL="1219200" marR="0">
              <a:defRPr>
                <a:uFillTx/>
                <a:latin typeface="Arial Narrow"/>
                <a:ea typeface="Arial Narrow"/>
                <a:cs typeface="Arial Narrow"/>
                <a:sym typeface="Arial Narrow"/>
              </a:defRPr>
            </a:lvl3pPr>
            <a:lvl4pPr marL="1737360" marR="0">
              <a:defRPr>
                <a:uFillTx/>
                <a:latin typeface="Arial Narrow"/>
                <a:ea typeface="Arial Narrow"/>
                <a:cs typeface="Arial Narrow"/>
                <a:sym typeface="Arial Narrow"/>
              </a:defRPr>
            </a:lvl4pPr>
            <a:lvl5pPr marL="2235200" marR="0" indent="-406400">
              <a:defRPr>
                <a:uFillTx/>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1035" name="Slide Number"/>
          <p:cNvSpPr txBox="1">
            <a:spLocks noGrp="1"/>
          </p:cNvSpPr>
          <p:nvPr>
            <p:ph type="sldNum" sz="quarter" idx="2"/>
          </p:nvPr>
        </p:nvSpPr>
        <p:spPr>
          <a:xfrm>
            <a:off x="8191886" y="6248400"/>
            <a:ext cx="266315" cy="294640"/>
          </a:xfrm>
          <a:prstGeom prst="rect">
            <a:avLst/>
          </a:prstGeom>
        </p:spPr>
        <p:txBody>
          <a:bodyPr lIns="45719" tIns="45719" rIns="45719" bIns="45719" anchor="t"/>
          <a:lstStyle>
            <a:lvl1pPr>
              <a:defRPr sz="1400">
                <a:solidFill>
                  <a:srgbClr val="000000"/>
                </a:solidFill>
                <a:latin typeface="Arial Narrow"/>
                <a:ea typeface="Arial Narrow"/>
                <a:cs typeface="Arial Narrow"/>
                <a:sym typeface="Arial Narrow"/>
              </a:defRPr>
            </a:lvl1pPr>
          </a:lstStyle>
          <a:p>
            <a:fld id="{86CB4B4D-7CA3-9044-876B-883B54F8677D}" type="slidenum">
              <a:t>‹#›</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grpSp>
        <p:nvGrpSpPr>
          <p:cNvPr id="1046" name="Group"/>
          <p:cNvGrpSpPr/>
          <p:nvPr/>
        </p:nvGrpSpPr>
        <p:grpSpPr>
          <a:xfrm>
            <a:off x="-1" y="0"/>
            <a:ext cx="9144002" cy="6858000"/>
            <a:chOff x="0" y="0"/>
            <a:chExt cx="9144000" cy="6858000"/>
          </a:xfrm>
        </p:grpSpPr>
        <p:grpSp>
          <p:nvGrpSpPr>
            <p:cNvPr id="1044" name="Group"/>
            <p:cNvGrpSpPr/>
            <p:nvPr/>
          </p:nvGrpSpPr>
          <p:grpSpPr>
            <a:xfrm>
              <a:off x="-1" y="0"/>
              <a:ext cx="9144002" cy="6858000"/>
              <a:chOff x="0" y="0"/>
              <a:chExt cx="9144000" cy="6858000"/>
            </a:xfrm>
          </p:grpSpPr>
          <p:sp>
            <p:nvSpPr>
              <p:cNvPr id="1042" name="Rectangle"/>
              <p:cNvSpPr/>
              <p:nvPr/>
            </p:nvSpPr>
            <p:spPr>
              <a:xfrm>
                <a:off x="-1" y="1981200"/>
                <a:ext cx="9144002" cy="1752600"/>
              </a:xfrm>
              <a:prstGeom prst="rect">
                <a:avLst/>
              </a:prstGeom>
              <a:solidFill>
                <a:srgbClr val="FFCC00"/>
              </a:soli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sp>
            <p:nvSpPr>
              <p:cNvPr id="1043" name="Rectangle"/>
              <p:cNvSpPr/>
              <p:nvPr/>
            </p:nvSpPr>
            <p:spPr>
              <a:xfrm>
                <a:off x="0" y="0"/>
                <a:ext cx="1776413" cy="6858000"/>
              </a:xfrm>
              <a:prstGeom prst="rect">
                <a:avLst/>
              </a:pr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grpSp>
        <p:sp>
          <p:nvSpPr>
            <p:cNvPr id="1045" name="Rectangle"/>
            <p:cNvSpPr/>
            <p:nvPr/>
          </p:nvSpPr>
          <p:spPr>
            <a:xfrm>
              <a:off x="1295400" y="4114800"/>
              <a:ext cx="1112838" cy="2743200"/>
            </a:xfrm>
            <a:prstGeom prst="rect">
              <a:avLst/>
            </a:prstGeom>
            <a:solidFill>
              <a:srgbClr val="FFFFFF">
                <a:alpha val="50000"/>
              </a:srgbClr>
            </a:soli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grpSp>
      <p:grpSp>
        <p:nvGrpSpPr>
          <p:cNvPr id="1059" name="Group"/>
          <p:cNvGrpSpPr/>
          <p:nvPr/>
        </p:nvGrpSpPr>
        <p:grpSpPr>
          <a:xfrm>
            <a:off x="120925" y="1179974"/>
            <a:ext cx="7917001" cy="1667504"/>
            <a:chOff x="0" y="0"/>
            <a:chExt cx="7916999" cy="1667503"/>
          </a:xfrm>
        </p:grpSpPr>
        <p:sp>
          <p:nvSpPr>
            <p:cNvPr id="1047" name="Shape"/>
            <p:cNvSpPr/>
            <p:nvPr/>
          </p:nvSpPr>
          <p:spPr>
            <a:xfrm rot="21092569">
              <a:off x="11546" y="1154968"/>
              <a:ext cx="1547850" cy="271464"/>
            </a:xfrm>
            <a:custGeom>
              <a:avLst/>
              <a:gdLst/>
              <a:ahLst/>
              <a:cxnLst>
                <a:cxn ang="0">
                  <a:pos x="wd2" y="hd2"/>
                </a:cxn>
                <a:cxn ang="5400000">
                  <a:pos x="wd2" y="hd2"/>
                </a:cxn>
                <a:cxn ang="10800000">
                  <a:pos x="wd2" y="hd2"/>
                </a:cxn>
                <a:cxn ang="16200000">
                  <a:pos x="wd2" y="hd2"/>
                </a:cxn>
              </a:cxnLst>
              <a:rect l="0" t="0" r="r" b="b"/>
              <a:pathLst>
                <a:path w="19887" h="21474" extrusionOk="0">
                  <a:moveTo>
                    <a:pt x="19887" y="0"/>
                  </a:moveTo>
                  <a:cubicBezTo>
                    <a:pt x="9362" y="5651"/>
                    <a:pt x="4222" y="14065"/>
                    <a:pt x="1285" y="18084"/>
                  </a:cubicBezTo>
                  <a:cubicBezTo>
                    <a:pt x="-1713" y="21600"/>
                    <a:pt x="1408" y="18460"/>
                    <a:pt x="1897" y="21474"/>
                  </a:cubicBezTo>
                  <a:cubicBezTo>
                    <a:pt x="4997" y="18963"/>
                    <a:pt x="5201" y="12433"/>
                    <a:pt x="19887" y="3014"/>
                  </a:cubicBezTo>
                  <a:cubicBezTo>
                    <a:pt x="19887" y="3014"/>
                    <a:pt x="19887" y="0"/>
                    <a:pt x="19887" y="0"/>
                  </a:cubicBezTo>
                  <a:close/>
                </a:path>
              </a:pathLst>
            </a:custGeom>
            <a:gradFill flip="none" rotWithShape="1">
              <a:gsLst>
                <a:gs pos="0">
                  <a:srgbClr val="F5EBC1"/>
                </a:gs>
                <a:gs pos="100000">
                  <a:srgbClr val="006600"/>
                </a:gs>
              </a:gsLst>
              <a:lin ang="0" scaled="0"/>
            </a:gra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sp>
          <p:nvSpPr>
            <p:cNvPr id="1048" name="Shape"/>
            <p:cNvSpPr/>
            <p:nvPr/>
          </p:nvSpPr>
          <p:spPr>
            <a:xfrm rot="21092569">
              <a:off x="1760079" y="446809"/>
              <a:ext cx="6133360"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grpSp>
          <p:nvGrpSpPr>
            <p:cNvPr id="1058" name="Group"/>
            <p:cNvGrpSpPr/>
            <p:nvPr/>
          </p:nvGrpSpPr>
          <p:grpSpPr>
            <a:xfrm>
              <a:off x="1479274" y="801225"/>
              <a:ext cx="457201" cy="457201"/>
              <a:chOff x="0" y="0"/>
              <a:chExt cx="457200" cy="457200"/>
            </a:xfrm>
          </p:grpSpPr>
          <p:sp>
            <p:nvSpPr>
              <p:cNvPr id="1049" name="Circle"/>
              <p:cNvSpPr/>
              <p:nvPr/>
            </p:nvSpPr>
            <p:spPr>
              <a:xfrm>
                <a:off x="0" y="0"/>
                <a:ext cx="457200" cy="457200"/>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sp>
            <p:nvSpPr>
              <p:cNvPr id="1050" name="Circle"/>
              <p:cNvSpPr/>
              <p:nvPr/>
            </p:nvSpPr>
            <p:spPr>
              <a:xfrm>
                <a:off x="228600" y="121443"/>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sp>
            <p:nvSpPr>
              <p:cNvPr id="1051" name="Circle"/>
              <p:cNvSpPr/>
              <p:nvPr/>
            </p:nvSpPr>
            <p:spPr>
              <a:xfrm>
                <a:off x="71437" y="57150"/>
                <a:ext cx="111920" cy="114300"/>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sp>
            <p:nvSpPr>
              <p:cNvPr id="1052" name="Circle"/>
              <p:cNvSpPr/>
              <p:nvPr/>
            </p:nvSpPr>
            <p:spPr>
              <a:xfrm>
                <a:off x="71437" y="185737"/>
                <a:ext cx="111920"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sp>
            <p:nvSpPr>
              <p:cNvPr id="1053" name="Circle"/>
              <p:cNvSpPr/>
              <p:nvPr/>
            </p:nvSpPr>
            <p:spPr>
              <a:xfrm>
                <a:off x="178593" y="228600"/>
                <a:ext cx="111920" cy="114300"/>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sp>
            <p:nvSpPr>
              <p:cNvPr id="1054" name="Circle"/>
              <p:cNvSpPr/>
              <p:nvPr/>
            </p:nvSpPr>
            <p:spPr>
              <a:xfrm>
                <a:off x="321468" y="214312"/>
                <a:ext cx="111920"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sp>
            <p:nvSpPr>
              <p:cNvPr id="1055" name="Circle"/>
              <p:cNvSpPr/>
              <p:nvPr/>
            </p:nvSpPr>
            <p:spPr>
              <a:xfrm>
                <a:off x="207168" y="321468"/>
                <a:ext cx="111920"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sp>
            <p:nvSpPr>
              <p:cNvPr id="1056" name="Circle"/>
              <p:cNvSpPr/>
              <p:nvPr/>
            </p:nvSpPr>
            <p:spPr>
              <a:xfrm>
                <a:off x="71437" y="300037"/>
                <a:ext cx="111920"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sp>
            <p:nvSpPr>
              <p:cNvPr id="1057" name="Circle"/>
              <p:cNvSpPr/>
              <p:nvPr/>
            </p:nvSpPr>
            <p:spPr>
              <a:xfrm>
                <a:off x="200025" y="7143"/>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defTabSz="914400">
                  <a:defRPr sz="2400">
                    <a:latin typeface="Arial"/>
                    <a:ea typeface="Arial"/>
                    <a:cs typeface="Arial"/>
                    <a:sym typeface="Arial"/>
                  </a:defRPr>
                </a:pPr>
                <a:endParaRPr/>
              </a:p>
            </p:txBody>
          </p:sp>
        </p:grpSp>
      </p:grpSp>
      <p:sp>
        <p:nvSpPr>
          <p:cNvPr id="1060" name="Title Text"/>
          <p:cNvSpPr txBox="1">
            <a:spLocks noGrp="1"/>
          </p:cNvSpPr>
          <p:nvPr>
            <p:ph type="title"/>
          </p:nvPr>
        </p:nvSpPr>
        <p:spPr>
          <a:xfrm>
            <a:off x="1828800" y="2133600"/>
            <a:ext cx="7315200" cy="1600200"/>
          </a:xfrm>
          <a:prstGeom prst="rect">
            <a:avLst/>
          </a:prstGeom>
        </p:spPr>
        <p:txBody>
          <a:bodyPr lIns="45719" tIns="45719" rIns="45719" bIns="45719"/>
          <a:lstStyle>
            <a:lvl1pPr marR="0" indent="0" algn="l">
              <a:defRPr>
                <a:uFillTx/>
                <a:latin typeface="Arial Narrow"/>
                <a:ea typeface="Arial Narrow"/>
                <a:cs typeface="Arial Narrow"/>
                <a:sym typeface="Arial Narrow"/>
              </a:defRPr>
            </a:lvl1pPr>
          </a:lstStyle>
          <a:p>
            <a:r>
              <a:t>Title Text</a:t>
            </a:r>
          </a:p>
        </p:txBody>
      </p:sp>
      <p:sp>
        <p:nvSpPr>
          <p:cNvPr id="1061" name="Body Level One…"/>
          <p:cNvSpPr txBox="1">
            <a:spLocks noGrp="1"/>
          </p:cNvSpPr>
          <p:nvPr>
            <p:ph type="body" sz="quarter" idx="1"/>
          </p:nvPr>
        </p:nvSpPr>
        <p:spPr>
          <a:xfrm>
            <a:off x="1371600" y="4267200"/>
            <a:ext cx="6400800" cy="1752600"/>
          </a:xfrm>
          <a:prstGeom prst="rect">
            <a:avLst/>
          </a:prstGeom>
        </p:spPr>
        <p:txBody>
          <a:bodyPr lIns="45719" tIns="45719" rIns="45719" bIns="45719"/>
          <a:lstStyle>
            <a:lvl1pPr marL="0" marR="0" indent="0">
              <a:buSzTx/>
              <a:buNone/>
              <a:defRPr>
                <a:uFillTx/>
                <a:latin typeface="Arial Narrow"/>
                <a:ea typeface="Arial Narrow"/>
                <a:cs typeface="Arial Narrow"/>
                <a:sym typeface="Arial Narrow"/>
              </a:defRPr>
            </a:lvl1pPr>
            <a:lvl2pPr marL="0" marR="0" indent="457200">
              <a:buSzTx/>
              <a:buNone/>
              <a:defRPr>
                <a:uFillTx/>
                <a:latin typeface="Arial Narrow"/>
                <a:ea typeface="Arial Narrow"/>
                <a:cs typeface="Arial Narrow"/>
                <a:sym typeface="Arial Narrow"/>
              </a:defRPr>
            </a:lvl2pPr>
            <a:lvl3pPr marL="0" marR="0" indent="914400">
              <a:buSzTx/>
              <a:buNone/>
              <a:defRPr>
                <a:uFillTx/>
                <a:latin typeface="Arial Narrow"/>
                <a:ea typeface="Arial Narrow"/>
                <a:cs typeface="Arial Narrow"/>
                <a:sym typeface="Arial Narrow"/>
              </a:defRPr>
            </a:lvl3pPr>
            <a:lvl4pPr marL="0" marR="0" indent="1371600">
              <a:buSzTx/>
              <a:buNone/>
              <a:defRPr>
                <a:uFillTx/>
                <a:latin typeface="Arial Narrow"/>
                <a:ea typeface="Arial Narrow"/>
                <a:cs typeface="Arial Narrow"/>
                <a:sym typeface="Arial Narrow"/>
              </a:defRPr>
            </a:lvl4pPr>
            <a:lvl5pPr marL="0" marR="0" indent="1828800">
              <a:buSzTx/>
              <a:buNone/>
              <a:defRPr>
                <a:uFillTx/>
                <a:latin typeface="Arial Narrow"/>
                <a:ea typeface="Arial Narrow"/>
                <a:cs typeface="Arial Narrow"/>
                <a:sym typeface="Arial Narrow"/>
              </a:defRPr>
            </a:lvl5pPr>
          </a:lstStyle>
          <a:p>
            <a:r>
              <a:t>Body Level One</a:t>
            </a:r>
          </a:p>
          <a:p>
            <a:pPr lvl="1"/>
            <a:r>
              <a:t>Body Level Two</a:t>
            </a:r>
          </a:p>
          <a:p>
            <a:pPr lvl="2"/>
            <a:r>
              <a:t>Body Level Three</a:t>
            </a:r>
          </a:p>
          <a:p>
            <a:pPr lvl="3"/>
            <a:r>
              <a:t>Body Level Four</a:t>
            </a:r>
          </a:p>
          <a:p>
            <a:pPr lvl="4"/>
            <a:r>
              <a:t>Body Level Five</a:t>
            </a:r>
          </a:p>
        </p:txBody>
      </p:sp>
      <p:sp>
        <p:nvSpPr>
          <p:cNvPr id="1062" name="Slide Number"/>
          <p:cNvSpPr txBox="1">
            <a:spLocks noGrp="1"/>
          </p:cNvSpPr>
          <p:nvPr>
            <p:ph type="sldNum" sz="quarter" idx="2"/>
          </p:nvPr>
        </p:nvSpPr>
        <p:spPr>
          <a:xfrm>
            <a:off x="8725286" y="6248400"/>
            <a:ext cx="266315" cy="294640"/>
          </a:xfrm>
          <a:prstGeom prst="rect">
            <a:avLst/>
          </a:prstGeom>
        </p:spPr>
        <p:txBody>
          <a:bodyPr lIns="45719" tIns="45719" rIns="45719" bIns="45719" anchor="t"/>
          <a:lstStyle>
            <a:lvl1pPr>
              <a:defRPr sz="1400">
                <a:solidFill>
                  <a:srgbClr val="000000"/>
                </a:solidFill>
                <a:latin typeface="Arial Narrow"/>
                <a:ea typeface="Arial Narrow"/>
                <a:cs typeface="Arial Narrow"/>
                <a:sym typeface="Arial Narrow"/>
              </a:defRPr>
            </a:lvl1pPr>
          </a:lstStyle>
          <a:p>
            <a:fld id="{86CB4B4D-7CA3-9044-876B-883B54F8677D}" type="slidenum">
              <a:t>‹#›</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069" name="Rectangle 6"/>
          <p:cNvSpPr/>
          <p:nvPr/>
        </p:nvSpPr>
        <p:spPr>
          <a:xfrm>
            <a:off x="0" y="6041546"/>
            <a:ext cx="9144000" cy="381001"/>
          </a:xfrm>
          <a:prstGeom prst="rect">
            <a:avLst/>
          </a:prstGeom>
          <a:solidFill>
            <a:srgbClr val="3B6EB0"/>
          </a:solidFill>
          <a:ln w="12700">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406400">
              <a:defRPr sz="1800">
                <a:latin typeface="Glacial Indifference"/>
                <a:ea typeface="Glacial Indifference"/>
                <a:cs typeface="Glacial Indifference"/>
                <a:sym typeface="Glacial Indifference"/>
              </a:defRPr>
            </a:lvl1pPr>
          </a:lstStyle>
          <a:p>
            <a:r>
              <a:t>Volunteer Tutor Training</a:t>
            </a:r>
          </a:p>
        </p:txBody>
      </p:sp>
      <p:sp>
        <p:nvSpPr>
          <p:cNvPr id="1070" name="Title Text"/>
          <p:cNvSpPr txBox="1">
            <a:spLocks noGrp="1"/>
          </p:cNvSpPr>
          <p:nvPr>
            <p:ph type="title"/>
          </p:nvPr>
        </p:nvSpPr>
        <p:spPr>
          <a:xfrm>
            <a:off x="889000" y="0"/>
            <a:ext cx="7353300" cy="2070100"/>
          </a:xfrm>
          <a:prstGeom prst="rect">
            <a:avLst/>
          </a:prstGeom>
        </p:spPr>
        <p:txBody>
          <a:bodyPr/>
          <a:lstStyle>
            <a:lvl1pPr marR="0" indent="0" defTabSz="647700">
              <a:defRPr sz="5800">
                <a:latin typeface="Gill Sans"/>
                <a:ea typeface="Gill Sans"/>
                <a:cs typeface="Gill Sans"/>
                <a:sym typeface="Gill Sans"/>
              </a:defRPr>
            </a:lvl1pPr>
          </a:lstStyle>
          <a:p>
            <a:r>
              <a:t>Title Text</a:t>
            </a:r>
          </a:p>
        </p:txBody>
      </p:sp>
      <p:sp>
        <p:nvSpPr>
          <p:cNvPr id="1071" name="Rectangle 4"/>
          <p:cNvSpPr/>
          <p:nvPr/>
        </p:nvSpPr>
        <p:spPr>
          <a:xfrm>
            <a:off x="325728" y="5697327"/>
            <a:ext cx="848375" cy="1069443"/>
          </a:xfrm>
          <a:prstGeom prst="rect">
            <a:avLst/>
          </a:prstGeom>
          <a:solidFill>
            <a:srgbClr val="FFFFFF"/>
          </a:solidFill>
          <a:ln w="25400">
            <a:solidFill>
              <a:schemeClr val="accent1"/>
            </a:solidFill>
            <a:bevel/>
          </a:ln>
          <a:effectLst>
            <a:outerShdw blurRad="38100" dist="25400" dir="5400000" rotWithShape="0">
              <a:srgbClr val="000000">
                <a:alpha val="50000"/>
              </a:srgbClr>
            </a:outerShdw>
          </a:effectLst>
        </p:spPr>
        <p:txBody>
          <a:bodyPr lIns="50800" tIns="50800" rIns="50800" bIns="50800" anchor="ctr"/>
          <a:lstStyle/>
          <a:p>
            <a:pPr>
              <a:defRPr>
                <a:latin typeface="Gill Sans"/>
                <a:ea typeface="Gill Sans"/>
                <a:cs typeface="Gill Sans"/>
                <a:sym typeface="Gill Sans"/>
              </a:defRPr>
            </a:pPr>
            <a:endParaRPr/>
          </a:p>
        </p:txBody>
      </p:sp>
      <p:pic>
        <p:nvPicPr>
          <p:cNvPr id="1072" name="image2.png" descr="image2.png"/>
          <p:cNvPicPr>
            <a:picLocks noChangeAspect="1"/>
          </p:cNvPicPr>
          <p:nvPr/>
        </p:nvPicPr>
        <p:blipFill>
          <a:blip r:embed="rId2"/>
          <a:stretch>
            <a:fillRect/>
          </a:stretch>
        </p:blipFill>
        <p:spPr>
          <a:xfrm>
            <a:off x="391610" y="5769474"/>
            <a:ext cx="716610" cy="925146"/>
          </a:xfrm>
          <a:prstGeom prst="rect">
            <a:avLst/>
          </a:prstGeom>
          <a:ln w="12700">
            <a:miter lim="400000"/>
          </a:ln>
        </p:spPr>
      </p:pic>
      <p:sp>
        <p:nvSpPr>
          <p:cNvPr id="1073" name="Slide Number"/>
          <p:cNvSpPr txBox="1">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080" name="Title Text"/>
          <p:cNvSpPr txBox="1">
            <a:spLocks noGrp="1"/>
          </p:cNvSpPr>
          <p:nvPr>
            <p:ph type="title"/>
          </p:nvPr>
        </p:nvSpPr>
        <p:spPr>
          <a:xfrm>
            <a:off x="669726" y="178593"/>
            <a:ext cx="7804548" cy="1518048"/>
          </a:xfrm>
          <a:prstGeom prst="rect">
            <a:avLst/>
          </a:prstGeom>
        </p:spPr>
        <p:txBody>
          <a:bodyPr lIns="35718" tIns="35718" rIns="35718" bIns="35718"/>
          <a:lstStyle>
            <a:lvl1pPr marR="0" indent="0" defTabSz="410765">
              <a:defRPr sz="5600">
                <a:uFillTx/>
                <a:latin typeface="Helvetica Neue Medium"/>
                <a:ea typeface="Helvetica Neue Medium"/>
                <a:cs typeface="Helvetica Neue Medium"/>
                <a:sym typeface="Helvetica Neue Medium"/>
              </a:defRPr>
            </a:lvl1pPr>
          </a:lstStyle>
          <a:p>
            <a:r>
              <a:t>Title Text</a:t>
            </a:r>
          </a:p>
        </p:txBody>
      </p:sp>
      <p:sp>
        <p:nvSpPr>
          <p:cNvPr id="1081" name="Body Level One…"/>
          <p:cNvSpPr txBox="1">
            <a:spLocks noGrp="1"/>
          </p:cNvSpPr>
          <p:nvPr>
            <p:ph type="body" idx="1"/>
          </p:nvPr>
        </p:nvSpPr>
        <p:spPr>
          <a:xfrm>
            <a:off x="669726" y="1821656"/>
            <a:ext cx="7804548" cy="4420196"/>
          </a:xfrm>
          <a:prstGeom prst="rect">
            <a:avLst/>
          </a:prstGeom>
        </p:spPr>
        <p:txBody>
          <a:bodyPr lIns="35718" tIns="35718" rIns="35718" bIns="35718" anchor="ctr"/>
          <a:lstStyle>
            <a:lvl1pPr marL="305593" marR="0" indent="-305593" defTabSz="410765">
              <a:spcBef>
                <a:spcPts val="2900"/>
              </a:spcBef>
              <a:buSzPct val="145000"/>
              <a:defRPr sz="2200">
                <a:uFillTx/>
                <a:latin typeface="+mj-lt"/>
                <a:ea typeface="+mj-ea"/>
                <a:cs typeface="+mj-cs"/>
                <a:sym typeface="Helvetica Neue"/>
              </a:defRPr>
            </a:lvl1pPr>
            <a:lvl2pPr marL="750093" marR="0" indent="-305593" defTabSz="410765">
              <a:spcBef>
                <a:spcPts val="2900"/>
              </a:spcBef>
              <a:buSzPct val="145000"/>
              <a:buChar char="•"/>
              <a:defRPr sz="2200">
                <a:uFillTx/>
                <a:latin typeface="+mj-lt"/>
                <a:ea typeface="+mj-ea"/>
                <a:cs typeface="+mj-cs"/>
                <a:sym typeface="Helvetica Neue"/>
              </a:defRPr>
            </a:lvl2pPr>
            <a:lvl3pPr marL="1194593" marR="0" indent="-305593" defTabSz="410765">
              <a:spcBef>
                <a:spcPts val="2900"/>
              </a:spcBef>
              <a:buSzPct val="145000"/>
              <a:defRPr sz="2200">
                <a:uFillTx/>
                <a:latin typeface="+mj-lt"/>
                <a:ea typeface="+mj-ea"/>
                <a:cs typeface="+mj-cs"/>
                <a:sym typeface="Helvetica Neue"/>
              </a:defRPr>
            </a:lvl3pPr>
            <a:lvl4pPr marL="1639093" marR="0" indent="-305593" defTabSz="410765">
              <a:spcBef>
                <a:spcPts val="2900"/>
              </a:spcBef>
              <a:buSzPct val="145000"/>
              <a:buChar char="•"/>
              <a:defRPr sz="2200">
                <a:uFillTx/>
                <a:latin typeface="+mj-lt"/>
                <a:ea typeface="+mj-ea"/>
                <a:cs typeface="+mj-cs"/>
                <a:sym typeface="Helvetica Neue"/>
              </a:defRPr>
            </a:lvl4pPr>
            <a:lvl5pPr marL="2083593" marR="0" indent="-305593" defTabSz="410765">
              <a:spcBef>
                <a:spcPts val="2900"/>
              </a:spcBef>
              <a:buSzPct val="145000"/>
              <a:buChar char="•"/>
              <a:defRPr sz="2200">
                <a:uFillTx/>
                <a:latin typeface="+mj-lt"/>
                <a:ea typeface="+mj-ea"/>
                <a:cs typeface="+mj-cs"/>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082" name="Slide Number"/>
          <p:cNvSpPr txBox="1">
            <a:spLocks noGrp="1"/>
          </p:cNvSpPr>
          <p:nvPr>
            <p:ph type="sldNum" sz="quarter" idx="2"/>
          </p:nvPr>
        </p:nvSpPr>
        <p:spPr>
          <a:xfrm>
            <a:off x="4449876" y="6536531"/>
            <a:ext cx="239485" cy="232486"/>
          </a:xfrm>
          <a:prstGeom prst="rect">
            <a:avLst/>
          </a:prstGeom>
        </p:spPr>
        <p:txBody>
          <a:bodyPr lIns="35718" tIns="35718" rIns="35718" bIns="35718" anchor="t"/>
          <a:lstStyle>
            <a:lvl1pPr algn="ctr" defTabSz="410765">
              <a:defRPr>
                <a:solidFill>
                  <a:srgbClr val="000000"/>
                </a:solidFill>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Title &amp; Bullets copy 11">
    <p:spTree>
      <p:nvGrpSpPr>
        <p:cNvPr id="1" name=""/>
        <p:cNvGrpSpPr/>
        <p:nvPr/>
      </p:nvGrpSpPr>
      <p:grpSpPr>
        <a:xfrm>
          <a:off x="0" y="0"/>
          <a:ext cx="0" cy="0"/>
          <a:chOff x="0" y="0"/>
          <a:chExt cx="0" cy="0"/>
        </a:xfrm>
      </p:grpSpPr>
      <p:sp>
        <p:nvSpPr>
          <p:cNvPr id="1089" name="Title Text"/>
          <p:cNvSpPr txBox="1">
            <a:spLocks noGrp="1"/>
          </p:cNvSpPr>
          <p:nvPr>
            <p:ph type="title"/>
          </p:nvPr>
        </p:nvSpPr>
        <p:spPr>
          <a:xfrm>
            <a:off x="457200" y="92074"/>
            <a:ext cx="8229600" cy="1508126"/>
          </a:xfrm>
          <a:prstGeom prst="rect">
            <a:avLst/>
          </a:prstGeom>
        </p:spPr>
        <p:txBody>
          <a:bodyPr lIns="50800" tIns="50800" rIns="50800" bIns="50800">
            <a:noAutofit/>
          </a:bodyPr>
          <a:lstStyle>
            <a:lvl1pPr marL="40639" marR="40639" indent="0"/>
          </a:lstStyle>
          <a:p>
            <a:r>
              <a:t>Title Text</a:t>
            </a:r>
          </a:p>
        </p:txBody>
      </p:sp>
      <p:sp>
        <p:nvSpPr>
          <p:cNvPr id="1090" name="Body Level One…"/>
          <p:cNvSpPr txBox="1">
            <a:spLocks noGrp="1"/>
          </p:cNvSpPr>
          <p:nvPr>
            <p:ph type="body" idx="1"/>
          </p:nvPr>
        </p:nvSpPr>
        <p:spPr>
          <a:prstGeom prst="rect">
            <a:avLst/>
          </a:prstGeom>
        </p:spPr>
        <p:txBody>
          <a:bodyPr lIns="50800" tIns="50800" rIns="50800" bIns="50800">
            <a:noAutofit/>
          </a:bodyPr>
          <a:lstStyle>
            <a:lvl1pPr marR="40639"/>
            <a:lvl2pPr marL="783590" marR="40639" indent="-285750">
              <a:defRPr sz="2800"/>
            </a:lvl2pPr>
            <a:lvl3pPr marL="1183639" marR="40639" indent="-228600">
              <a:spcBef>
                <a:spcPts val="500"/>
              </a:spcBef>
              <a:defRPr sz="2400"/>
            </a:lvl3pPr>
            <a:lvl4pPr marL="1640839" marR="40639" indent="-228600">
              <a:spcBef>
                <a:spcPts val="400"/>
              </a:spcBef>
              <a:defRPr sz="2000"/>
            </a:lvl4pPr>
            <a:lvl5pPr marL="2098039" marR="40639" indent="-228600">
              <a:spcBef>
                <a:spcPts val="400"/>
              </a:spcBef>
              <a:defRPr sz="2000"/>
            </a:lvl5pPr>
          </a:lstStyle>
          <a:p>
            <a:r>
              <a:t>Body Level One</a:t>
            </a:r>
          </a:p>
          <a:p>
            <a:pPr lvl="1"/>
            <a:r>
              <a:t>Body Level Two</a:t>
            </a:r>
          </a:p>
          <a:p>
            <a:pPr lvl="2"/>
            <a:r>
              <a:t>Body Level Three</a:t>
            </a:r>
          </a:p>
          <a:p>
            <a:pPr lvl="3"/>
            <a:r>
              <a:t>Body Level Four</a:t>
            </a:r>
          </a:p>
          <a:p>
            <a:pPr lvl="4"/>
            <a:r>
              <a:t>Body Level Five</a:t>
            </a:r>
          </a:p>
        </p:txBody>
      </p:sp>
      <p:sp>
        <p:nvSpPr>
          <p:cNvPr id="1091" name="Slide Number"/>
          <p:cNvSpPr txBox="1">
            <a:spLocks noGrp="1"/>
          </p:cNvSpPr>
          <p:nvPr>
            <p:ph type="sldNum" sz="quarter" idx="2"/>
          </p:nvPr>
        </p:nvSpPr>
        <p:spPr>
          <a:xfrm>
            <a:off x="7463966" y="6245225"/>
            <a:ext cx="312068" cy="298984"/>
          </a:xfrm>
          <a:prstGeom prst="rect">
            <a:avLst/>
          </a:prstGeom>
        </p:spPr>
        <p:txBody>
          <a:bodyPr lIns="50800" tIns="50800" rIns="50800" bIns="50800" anchor="t"/>
          <a:lstStyle>
            <a:lvl1pPr algn="ctr" defTabSz="584200">
              <a:defRPr sz="1400">
                <a:solidFill>
                  <a:srgbClr val="000000"/>
                </a:solidFill>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type="tx">
  <p:cSld name="TP030004990">
    <p:spTree>
      <p:nvGrpSpPr>
        <p:cNvPr id="1" name=""/>
        <p:cNvGrpSpPr/>
        <p:nvPr/>
      </p:nvGrpSpPr>
      <p:grpSpPr>
        <a:xfrm>
          <a:off x="0" y="0"/>
          <a:ext cx="0" cy="0"/>
          <a:chOff x="0" y="0"/>
          <a:chExt cx="0" cy="0"/>
        </a:xfrm>
      </p:grpSpPr>
      <p:sp>
        <p:nvSpPr>
          <p:cNvPr id="1098" name="Title Text"/>
          <p:cNvSpPr txBox="1">
            <a:spLocks noGrp="1"/>
          </p:cNvSpPr>
          <p:nvPr>
            <p:ph type="title"/>
          </p:nvPr>
        </p:nvSpPr>
        <p:spPr>
          <a:xfrm>
            <a:off x="457200" y="92074"/>
            <a:ext cx="8229600" cy="1508126"/>
          </a:xfrm>
          <a:prstGeom prst="rect">
            <a:avLst/>
          </a:prstGeom>
        </p:spPr>
        <p:txBody>
          <a:bodyPr lIns="50800" tIns="50800" rIns="50800" bIns="50800">
            <a:noAutofit/>
          </a:bodyPr>
          <a:lstStyle>
            <a:lvl1pPr marL="40639" marR="40639" indent="0">
              <a:defRPr>
                <a:latin typeface="Corbel"/>
                <a:ea typeface="Corbel"/>
                <a:cs typeface="Corbel"/>
                <a:sym typeface="Corbel"/>
              </a:defRPr>
            </a:lvl1pPr>
          </a:lstStyle>
          <a:p>
            <a:r>
              <a:t>Title Text</a:t>
            </a:r>
          </a:p>
        </p:txBody>
      </p:sp>
      <p:sp>
        <p:nvSpPr>
          <p:cNvPr id="1099" name="Body Level One…"/>
          <p:cNvSpPr txBox="1">
            <a:spLocks noGrp="1"/>
          </p:cNvSpPr>
          <p:nvPr>
            <p:ph type="body" idx="1"/>
          </p:nvPr>
        </p:nvSpPr>
        <p:spPr>
          <a:prstGeom prst="rect">
            <a:avLst/>
          </a:prstGeom>
        </p:spPr>
        <p:txBody>
          <a:bodyPr lIns="50800" tIns="50800" rIns="50800" bIns="50800">
            <a:noAutofit/>
          </a:bodyPr>
          <a:lstStyle>
            <a:lvl1pPr marR="40639">
              <a:buClr>
                <a:srgbClr val="000000"/>
              </a:buClr>
              <a:buFont typeface="Arial"/>
              <a:defRPr>
                <a:latin typeface="Corbel"/>
                <a:ea typeface="Corbel"/>
                <a:cs typeface="Corbel"/>
                <a:sym typeface="Corbel"/>
              </a:defRPr>
            </a:lvl1pPr>
            <a:lvl2pPr marL="783590" marR="40639" indent="-285750">
              <a:buClr>
                <a:srgbClr val="000000"/>
              </a:buClr>
              <a:buFont typeface="Arial"/>
              <a:defRPr sz="2800">
                <a:latin typeface="Corbel"/>
                <a:ea typeface="Corbel"/>
                <a:cs typeface="Corbel"/>
                <a:sym typeface="Corbel"/>
              </a:defRPr>
            </a:lvl2pPr>
            <a:lvl3pPr marL="1183639" marR="40639" indent="-228600">
              <a:spcBef>
                <a:spcPts val="500"/>
              </a:spcBef>
              <a:buClr>
                <a:srgbClr val="000000"/>
              </a:buClr>
              <a:buFont typeface="Arial"/>
              <a:defRPr sz="2400">
                <a:latin typeface="Corbel"/>
                <a:ea typeface="Corbel"/>
                <a:cs typeface="Corbel"/>
                <a:sym typeface="Corbel"/>
              </a:defRPr>
            </a:lvl3pPr>
            <a:lvl4pPr marL="1640839" marR="40639" indent="-228600">
              <a:spcBef>
                <a:spcPts val="400"/>
              </a:spcBef>
              <a:buClr>
                <a:srgbClr val="000000"/>
              </a:buClr>
              <a:buFont typeface="Arial"/>
              <a:defRPr sz="2000">
                <a:latin typeface="Corbel"/>
                <a:ea typeface="Corbel"/>
                <a:cs typeface="Corbel"/>
                <a:sym typeface="Corbel"/>
              </a:defRPr>
            </a:lvl4pPr>
            <a:lvl5pPr marL="2098039" marR="40639" indent="-228600">
              <a:spcBef>
                <a:spcPts val="400"/>
              </a:spcBef>
              <a:buClr>
                <a:srgbClr val="000000"/>
              </a:buClr>
              <a:buFont typeface="Arial"/>
              <a:defRPr sz="2000">
                <a:latin typeface="Corbel"/>
                <a:ea typeface="Corbel"/>
                <a:cs typeface="Corbel"/>
                <a:sym typeface="Corbel"/>
              </a:defRPr>
            </a:lvl5pPr>
          </a:lstStyle>
          <a:p>
            <a:r>
              <a:t>Body Level One</a:t>
            </a:r>
          </a:p>
          <a:p>
            <a:pPr lvl="1"/>
            <a:r>
              <a:t>Body Level Two</a:t>
            </a:r>
          </a:p>
          <a:p>
            <a:pPr lvl="2"/>
            <a:r>
              <a:t>Body Level Three</a:t>
            </a:r>
          </a:p>
          <a:p>
            <a:pPr lvl="3"/>
            <a:r>
              <a:t>Body Level Four</a:t>
            </a:r>
          </a:p>
          <a:p>
            <a:pPr lvl="4"/>
            <a:r>
              <a:t>Body Level Five</a:t>
            </a:r>
          </a:p>
        </p:txBody>
      </p:sp>
      <p:sp>
        <p:nvSpPr>
          <p:cNvPr id="1100" name="Slide Number"/>
          <p:cNvSpPr txBox="1">
            <a:spLocks noGrp="1"/>
          </p:cNvSpPr>
          <p:nvPr>
            <p:ph type="sldNum" sz="quarter" idx="2"/>
          </p:nvPr>
        </p:nvSpPr>
        <p:spPr>
          <a:xfrm>
            <a:off x="7489552" y="6399212"/>
            <a:ext cx="260896" cy="279401"/>
          </a:xfrm>
          <a:prstGeom prst="rect">
            <a:avLst/>
          </a:prstGeom>
        </p:spPr>
        <p:txBody>
          <a:bodyPr lIns="50800" tIns="50800" rIns="50800" bIns="50800"/>
          <a:lstStyle>
            <a:lvl1pPr algn="ctr" defTabSz="584200">
              <a:defRPr sz="1200">
                <a:solidFill>
                  <a:srgbClr val="9B9B9B"/>
                </a:solidFill>
                <a:uFill>
                  <a:solidFill>
                    <a:srgbClr val="9B9B9B"/>
                  </a:solidFill>
                </a:uFill>
                <a:latin typeface="Corbel"/>
                <a:ea typeface="Corbel"/>
                <a:cs typeface="Corbel"/>
                <a:sym typeface="Corbel"/>
              </a:defRPr>
            </a:lvl1pPr>
          </a:lstStyle>
          <a:p>
            <a:fld id="{86CB4B4D-7CA3-9044-876B-883B54F8677D}" type="slidenum">
              <a:t>‹#›</a:t>
            </a:fld>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107" name="Body Level One…"/>
          <p:cNvSpPr txBox="1">
            <a:spLocks noGrp="1"/>
          </p:cNvSpPr>
          <p:nvPr>
            <p:ph type="body" idx="1"/>
          </p:nvPr>
        </p:nvSpPr>
        <p:spPr>
          <a:xfrm>
            <a:off x="889000" y="889000"/>
            <a:ext cx="7366000" cy="5080000"/>
          </a:xfrm>
          <a:prstGeom prst="rect">
            <a:avLst/>
          </a:prstGeom>
        </p:spPr>
        <p:txBody>
          <a:bodyPr lIns="38100" tIns="38100" rIns="38100" bIns="38100" anchor="ctr">
            <a:noAutofit/>
          </a:bodyPr>
          <a:lstStyle>
            <a:lvl1pPr marL="698500" marR="0" indent="-444500" defTabSz="406400">
              <a:spcBef>
                <a:spcPts val="3300"/>
              </a:spcBef>
              <a:buSzPct val="171000"/>
              <a:defRPr sz="2800">
                <a:uFillTx/>
                <a:latin typeface="Gill Sans"/>
                <a:ea typeface="Gill Sans"/>
                <a:cs typeface="Gill Sans"/>
                <a:sym typeface="Gill Sans"/>
              </a:defRPr>
            </a:lvl1pPr>
            <a:lvl2pPr marL="1041400" marR="0" indent="-444500" defTabSz="406400">
              <a:spcBef>
                <a:spcPts val="3300"/>
              </a:spcBef>
              <a:buSzPct val="171000"/>
              <a:buChar char="•"/>
              <a:defRPr sz="2800">
                <a:uFillTx/>
                <a:latin typeface="Gill Sans"/>
                <a:ea typeface="Gill Sans"/>
                <a:cs typeface="Gill Sans"/>
                <a:sym typeface="Gill Sans"/>
              </a:defRPr>
            </a:lvl2pPr>
            <a:lvl3pPr marL="1384300" marR="0" indent="-444500" defTabSz="406400">
              <a:spcBef>
                <a:spcPts val="3300"/>
              </a:spcBef>
              <a:buSzPct val="171000"/>
              <a:defRPr sz="2800">
                <a:uFillTx/>
                <a:latin typeface="Gill Sans"/>
                <a:ea typeface="Gill Sans"/>
                <a:cs typeface="Gill Sans"/>
                <a:sym typeface="Gill Sans"/>
              </a:defRPr>
            </a:lvl3pPr>
            <a:lvl4pPr marL="1739900" marR="0" indent="-444500" defTabSz="406400">
              <a:spcBef>
                <a:spcPts val="3300"/>
              </a:spcBef>
              <a:buSzPct val="171000"/>
              <a:buChar char="•"/>
              <a:defRPr sz="2800">
                <a:uFillTx/>
                <a:latin typeface="Gill Sans"/>
                <a:ea typeface="Gill Sans"/>
                <a:cs typeface="Gill Sans"/>
                <a:sym typeface="Gill Sans"/>
              </a:defRPr>
            </a:lvl4pPr>
            <a:lvl5pPr marL="2082800" marR="0" indent="-444500" defTabSz="406400">
              <a:spcBef>
                <a:spcPts val="3300"/>
              </a:spcBef>
              <a:buSzPct val="171000"/>
              <a:buChar char="•"/>
              <a:defRPr sz="28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08" name="Slide Number"/>
          <p:cNvSpPr txBox="1">
            <a:spLocks noGrp="1"/>
          </p:cNvSpPr>
          <p:nvPr>
            <p:ph type="sldNum" sz="quarter" idx="2"/>
          </p:nvPr>
        </p:nvSpPr>
        <p:spPr>
          <a:xfrm>
            <a:off x="4445000" y="6527800"/>
            <a:ext cx="241300" cy="254000"/>
          </a:xfrm>
          <a:prstGeom prst="rect">
            <a:avLst/>
          </a:prstGeom>
        </p:spPr>
        <p:txBody>
          <a:bodyPr lIns="38100" tIns="38100" rIns="38100" bIns="38100" anchor="t"/>
          <a:lstStyle>
            <a:lvl1pPr algn="ctr" defTabSz="406400">
              <a:defRPr sz="1200">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115" name="Title Text"/>
          <p:cNvSpPr txBox="1">
            <a:spLocks noGrp="1"/>
          </p:cNvSpPr>
          <p:nvPr>
            <p:ph type="title"/>
          </p:nvPr>
        </p:nvSpPr>
        <p:spPr>
          <a:xfrm>
            <a:off x="889000" y="177800"/>
            <a:ext cx="7353300" cy="1714500"/>
          </a:xfrm>
          <a:prstGeom prst="rect">
            <a:avLst/>
          </a:prstGeom>
        </p:spPr>
        <p:txBody>
          <a:bodyPr lIns="50800" tIns="50800" rIns="50800" bIns="50800">
            <a:noAutofit/>
          </a:bodyPr>
          <a:lstStyle>
            <a:lvl1pPr marR="0" indent="0" defTabSz="647700">
              <a:defRPr sz="5800">
                <a:latin typeface="Gill Sans"/>
                <a:ea typeface="Gill Sans"/>
                <a:cs typeface="Gill Sans"/>
                <a:sym typeface="Gill Sans"/>
              </a:defRPr>
            </a:lvl1pPr>
          </a:lstStyle>
          <a:p>
            <a:r>
              <a:t>Title Text</a:t>
            </a:r>
          </a:p>
        </p:txBody>
      </p:sp>
      <p:sp>
        <p:nvSpPr>
          <p:cNvPr id="1116" name="Slide Number"/>
          <p:cNvSpPr txBox="1">
            <a:spLocks noGrp="1"/>
          </p:cNvSpPr>
          <p:nvPr>
            <p:ph type="sldNum" sz="quarter" idx="2"/>
          </p:nvPr>
        </p:nvSpPr>
        <p:spPr>
          <a:xfrm>
            <a:off x="4432300" y="6515100"/>
            <a:ext cx="266700" cy="279400"/>
          </a:xfrm>
          <a:prstGeom prst="rect">
            <a:avLst/>
          </a:prstGeom>
        </p:spPr>
        <p:txBody>
          <a:bodyPr lIns="50800" tIns="50800" rIns="50800" bIns="50800" anchor="t"/>
          <a:lstStyle>
            <a:lvl1pPr algn="ctr" defTabSz="406400">
              <a:defRPr sz="1200">
                <a:solidFill>
                  <a:srgbClr val="000000"/>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copy 9">
    <p:spTree>
      <p:nvGrpSpPr>
        <p:cNvPr id="1" name=""/>
        <p:cNvGrpSpPr/>
        <p:nvPr/>
      </p:nvGrpSpPr>
      <p:grpSpPr>
        <a:xfrm>
          <a:off x="0" y="0"/>
          <a:ext cx="0" cy="0"/>
          <a:chOff x="0" y="0"/>
          <a:chExt cx="0" cy="0"/>
        </a:xfrm>
      </p:grpSpPr>
      <p:sp>
        <p:nvSpPr>
          <p:cNvPr id="116" name="Title Text"/>
          <p:cNvSpPr txBox="1">
            <a:spLocks noGrp="1"/>
          </p:cNvSpPr>
          <p:nvPr>
            <p:ph type="title"/>
          </p:nvPr>
        </p:nvSpPr>
        <p:spPr>
          <a:xfrm>
            <a:off x="457200" y="92074"/>
            <a:ext cx="8229600" cy="1508126"/>
          </a:xfrm>
          <a:prstGeom prst="rect">
            <a:avLst/>
          </a:prstGeom>
        </p:spPr>
        <p:txBody>
          <a:bodyPr/>
          <a:lstStyle/>
          <a:p>
            <a:r>
              <a:t>Title Text</a:t>
            </a:r>
          </a:p>
        </p:txBody>
      </p:sp>
      <p:sp>
        <p:nvSpPr>
          <p:cNvPr id="11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copy 10">
    <p:spTree>
      <p:nvGrpSpPr>
        <p:cNvPr id="1" name=""/>
        <p:cNvGrpSpPr/>
        <p:nvPr/>
      </p:nvGrpSpPr>
      <p:grpSpPr>
        <a:xfrm>
          <a:off x="0" y="0"/>
          <a:ext cx="0" cy="0"/>
          <a:chOff x="0" y="0"/>
          <a:chExt cx="0" cy="0"/>
        </a:xfrm>
      </p:grpSpPr>
      <p:sp>
        <p:nvSpPr>
          <p:cNvPr id="125" name="Title Text"/>
          <p:cNvSpPr txBox="1">
            <a:spLocks noGrp="1"/>
          </p:cNvSpPr>
          <p:nvPr>
            <p:ph type="title"/>
          </p:nvPr>
        </p:nvSpPr>
        <p:spPr>
          <a:xfrm>
            <a:off x="457200" y="92074"/>
            <a:ext cx="8229600" cy="1508126"/>
          </a:xfrm>
          <a:prstGeom prst="rect">
            <a:avLst/>
          </a:prstGeom>
        </p:spPr>
        <p:txBody>
          <a:bodyPr/>
          <a:lstStyle/>
          <a:p>
            <a:r>
              <a:t>Title Text</a:t>
            </a:r>
          </a:p>
        </p:txBody>
      </p:sp>
      <p:sp>
        <p:nvSpPr>
          <p:cNvPr id="126"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copy 11">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457200" y="92074"/>
            <a:ext cx="8229600" cy="1508126"/>
          </a:xfrm>
          <a:prstGeom prst="rect">
            <a:avLst/>
          </a:prstGeom>
        </p:spPr>
        <p:txBody>
          <a:bodyPr/>
          <a:lstStyle/>
          <a:p>
            <a:r>
              <a:t>Title Text</a:t>
            </a:r>
          </a:p>
        </p:txBody>
      </p:sp>
      <p:sp>
        <p:nvSpPr>
          <p:cNvPr id="13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copy 12">
    <p:spTree>
      <p:nvGrpSpPr>
        <p:cNvPr id="1" name=""/>
        <p:cNvGrpSpPr/>
        <p:nvPr/>
      </p:nvGrpSpPr>
      <p:grpSpPr>
        <a:xfrm>
          <a:off x="0" y="0"/>
          <a:ext cx="0" cy="0"/>
          <a:chOff x="0" y="0"/>
          <a:chExt cx="0" cy="0"/>
        </a:xfrm>
      </p:grpSpPr>
      <p:sp>
        <p:nvSpPr>
          <p:cNvPr id="143" name="Title Text"/>
          <p:cNvSpPr txBox="1">
            <a:spLocks noGrp="1"/>
          </p:cNvSpPr>
          <p:nvPr>
            <p:ph type="title"/>
          </p:nvPr>
        </p:nvSpPr>
        <p:spPr>
          <a:xfrm>
            <a:off x="457200" y="92074"/>
            <a:ext cx="8229600" cy="1508126"/>
          </a:xfrm>
          <a:prstGeom prst="rect">
            <a:avLst/>
          </a:prstGeom>
        </p:spPr>
        <p:txBody>
          <a:bodyPr/>
          <a:lstStyle/>
          <a:p>
            <a:r>
              <a:t>Title Text</a:t>
            </a:r>
          </a:p>
        </p:txBody>
      </p:sp>
      <p:sp>
        <p:nvSpPr>
          <p:cNvPr id="14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copy 13">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457200" y="92074"/>
            <a:ext cx="8229600" cy="1508126"/>
          </a:xfrm>
          <a:prstGeom prst="rect">
            <a:avLst/>
          </a:prstGeom>
        </p:spPr>
        <p:txBody>
          <a:bodyPr/>
          <a:lstStyle/>
          <a:p>
            <a:r>
              <a:t>Title Text</a:t>
            </a:r>
          </a:p>
        </p:txBody>
      </p:sp>
      <p:sp>
        <p:nvSpPr>
          <p:cNvPr id="15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Bullets copy 14">
    <p:spTree>
      <p:nvGrpSpPr>
        <p:cNvPr id="1" name=""/>
        <p:cNvGrpSpPr/>
        <p:nvPr/>
      </p:nvGrpSpPr>
      <p:grpSpPr>
        <a:xfrm>
          <a:off x="0" y="0"/>
          <a:ext cx="0" cy="0"/>
          <a:chOff x="0" y="0"/>
          <a:chExt cx="0" cy="0"/>
        </a:xfrm>
      </p:grpSpPr>
      <p:sp>
        <p:nvSpPr>
          <p:cNvPr id="161" name="Title Text"/>
          <p:cNvSpPr txBox="1">
            <a:spLocks noGrp="1"/>
          </p:cNvSpPr>
          <p:nvPr>
            <p:ph type="title"/>
          </p:nvPr>
        </p:nvSpPr>
        <p:spPr>
          <a:xfrm>
            <a:off x="457200" y="92074"/>
            <a:ext cx="8229600" cy="1508126"/>
          </a:xfrm>
          <a:prstGeom prst="rect">
            <a:avLst/>
          </a:prstGeom>
        </p:spPr>
        <p:txBody>
          <a:bodyPr/>
          <a:lstStyle/>
          <a:p>
            <a:r>
              <a:t>Title Text</a:t>
            </a:r>
          </a:p>
        </p:txBody>
      </p:sp>
      <p:sp>
        <p:nvSpPr>
          <p:cNvPr id="16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Blank copy 2">
    <p:spTree>
      <p:nvGrpSpPr>
        <p:cNvPr id="1" name=""/>
        <p:cNvGrpSpPr/>
        <p:nvPr/>
      </p:nvGrpSpPr>
      <p:grpSpPr>
        <a:xfrm>
          <a:off x="0" y="0"/>
          <a:ext cx="0" cy="0"/>
          <a:chOff x="0" y="0"/>
          <a:chExt cx="0" cy="0"/>
        </a:xfrm>
      </p:grpSpPr>
      <p:sp>
        <p:nvSpPr>
          <p:cNvPr id="1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copy 1">
    <p:spTree>
      <p:nvGrpSpPr>
        <p:cNvPr id="1" name=""/>
        <p:cNvGrpSpPr/>
        <p:nvPr/>
      </p:nvGrpSpPr>
      <p:grpSpPr>
        <a:xfrm>
          <a:off x="0" y="0"/>
          <a:ext cx="0" cy="0"/>
          <a:chOff x="0" y="0"/>
          <a:chExt cx="0" cy="0"/>
        </a:xfrm>
      </p:grpSpPr>
      <p:sp>
        <p:nvSpPr>
          <p:cNvPr id="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Vertical copy">
    <p:spTree>
      <p:nvGrpSpPr>
        <p:cNvPr id="1" name=""/>
        <p:cNvGrpSpPr/>
        <p:nvPr/>
      </p:nvGrpSpPr>
      <p:grpSpPr>
        <a:xfrm>
          <a:off x="0" y="0"/>
          <a:ext cx="0" cy="0"/>
          <a:chOff x="0" y="0"/>
          <a:chExt cx="0" cy="0"/>
        </a:xfrm>
      </p:grpSpPr>
      <p:sp>
        <p:nvSpPr>
          <p:cNvPr id="177" name="Title Text"/>
          <p:cNvSpPr txBox="1">
            <a:spLocks noGrp="1"/>
          </p:cNvSpPr>
          <p:nvPr>
            <p:ph type="title"/>
          </p:nvPr>
        </p:nvSpPr>
        <p:spPr>
          <a:xfrm>
            <a:off x="444500" y="0"/>
            <a:ext cx="4127500" cy="3314700"/>
          </a:xfrm>
          <a:prstGeom prst="rect">
            <a:avLst/>
          </a:prstGeom>
        </p:spPr>
        <p:txBody>
          <a:bodyPr lIns="38100" tIns="38100" rIns="38100" bIns="38100" anchor="b"/>
          <a:lstStyle>
            <a:lvl1pPr marR="0" indent="0" defTabSz="406400">
              <a:defRPr sz="4800">
                <a:uFillTx/>
                <a:latin typeface="Gill Sans"/>
                <a:ea typeface="Gill Sans"/>
                <a:cs typeface="Gill Sans"/>
                <a:sym typeface="Gill Sans"/>
              </a:defRPr>
            </a:lvl1pPr>
          </a:lstStyle>
          <a:p>
            <a:r>
              <a:t>Title Text</a:t>
            </a:r>
          </a:p>
        </p:txBody>
      </p:sp>
      <p:sp>
        <p:nvSpPr>
          <p:cNvPr id="178" name="Body Level One…"/>
          <p:cNvSpPr txBox="1">
            <a:spLocks noGrp="1"/>
          </p:cNvSpPr>
          <p:nvPr>
            <p:ph type="body" sz="half" idx="1"/>
          </p:nvPr>
        </p:nvSpPr>
        <p:spPr>
          <a:xfrm>
            <a:off x="444500" y="3378200"/>
            <a:ext cx="4127500" cy="3479800"/>
          </a:xfrm>
          <a:prstGeom prst="rect">
            <a:avLst/>
          </a:prstGeom>
        </p:spPr>
        <p:txBody>
          <a:bodyPr lIns="38100" tIns="38100" rIns="38100" bIns="38100"/>
          <a:lstStyle>
            <a:lvl1pPr marL="0" marR="0" indent="0" algn="ctr" defTabSz="406400">
              <a:spcBef>
                <a:spcPts val="0"/>
              </a:spcBef>
              <a:buSzTx/>
              <a:buNone/>
              <a:defRPr sz="2200">
                <a:uFillTx/>
                <a:latin typeface="Gill Sans"/>
                <a:ea typeface="Gill Sans"/>
                <a:cs typeface="Gill Sans"/>
                <a:sym typeface="Gill Sans"/>
              </a:defRPr>
            </a:lvl1pPr>
            <a:lvl2pPr marL="0" marR="0" indent="0" algn="ctr" defTabSz="406400">
              <a:spcBef>
                <a:spcPts val="0"/>
              </a:spcBef>
              <a:buSzTx/>
              <a:buNone/>
              <a:defRPr sz="2200">
                <a:uFillTx/>
                <a:latin typeface="Gill Sans"/>
                <a:ea typeface="Gill Sans"/>
                <a:cs typeface="Gill Sans"/>
                <a:sym typeface="Gill Sans"/>
              </a:defRPr>
            </a:lvl2pPr>
            <a:lvl3pPr marL="0" marR="0" indent="0" algn="ctr" defTabSz="406400">
              <a:spcBef>
                <a:spcPts val="0"/>
              </a:spcBef>
              <a:buSzTx/>
              <a:buNone/>
              <a:defRPr sz="2200">
                <a:uFillTx/>
                <a:latin typeface="Gill Sans"/>
                <a:ea typeface="Gill Sans"/>
                <a:cs typeface="Gill Sans"/>
                <a:sym typeface="Gill Sans"/>
              </a:defRPr>
            </a:lvl3pPr>
            <a:lvl4pPr marL="0" marR="0" indent="0" algn="ctr" defTabSz="406400">
              <a:spcBef>
                <a:spcPts val="0"/>
              </a:spcBef>
              <a:buSzTx/>
              <a:buNone/>
              <a:defRPr sz="2200">
                <a:uFillTx/>
                <a:latin typeface="Gill Sans"/>
                <a:ea typeface="Gill Sans"/>
                <a:cs typeface="Gill Sans"/>
                <a:sym typeface="Gill Sans"/>
              </a:defRPr>
            </a:lvl4pPr>
            <a:lvl5pPr marL="0" marR="0" indent="0" algn="ctr" defTabSz="406400">
              <a:spcBef>
                <a:spcPts val="0"/>
              </a:spcBef>
              <a:buSzTx/>
              <a:buNone/>
              <a:defRPr sz="22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186" name="Title Text"/>
          <p:cNvSpPr txBox="1">
            <a:spLocks noGrp="1"/>
          </p:cNvSpPr>
          <p:nvPr>
            <p:ph type="title"/>
          </p:nvPr>
        </p:nvSpPr>
        <p:spPr>
          <a:xfrm>
            <a:off x="889000" y="169073"/>
            <a:ext cx="7366000" cy="1731954"/>
          </a:xfrm>
          <a:prstGeom prst="rect">
            <a:avLst/>
          </a:prstGeom>
        </p:spPr>
        <p:txBody>
          <a:bodyPr lIns="38100" tIns="38100" rIns="38100" bIns="38100"/>
          <a:lstStyle>
            <a:lvl1pPr marR="0" indent="0" defTabSz="406400">
              <a:defRPr sz="5600">
                <a:uFillTx/>
                <a:latin typeface="Gill Sans"/>
                <a:ea typeface="Gill Sans"/>
                <a:cs typeface="Gill Sans"/>
                <a:sym typeface="Gill Sans"/>
              </a:defRPr>
            </a:lvl1pPr>
          </a:lstStyle>
          <a:p>
            <a:r>
              <a:t>Title Text</a:t>
            </a:r>
          </a:p>
        </p:txBody>
      </p:sp>
      <p:sp>
        <p:nvSpPr>
          <p:cNvPr id="187" name="Body Level One…"/>
          <p:cNvSpPr txBox="1">
            <a:spLocks noGrp="1"/>
          </p:cNvSpPr>
          <p:nvPr>
            <p:ph type="body" idx="1"/>
          </p:nvPr>
        </p:nvSpPr>
        <p:spPr>
          <a:xfrm>
            <a:off x="889000" y="1901026"/>
            <a:ext cx="7366000" cy="4110048"/>
          </a:xfrm>
          <a:prstGeom prst="rect">
            <a:avLst/>
          </a:prstGeom>
        </p:spPr>
        <p:txBody>
          <a:bodyPr lIns="38100" tIns="38100" rIns="38100" bIns="38100" anchor="ctr"/>
          <a:lstStyle>
            <a:lvl1pPr marL="698500" marR="0" indent="-444500" defTabSz="406400">
              <a:spcBef>
                <a:spcPts val="1600"/>
              </a:spcBef>
              <a:buSzPct val="171000"/>
              <a:defRPr sz="2800">
                <a:uFillTx/>
                <a:latin typeface="Gill Sans"/>
                <a:ea typeface="Gill Sans"/>
                <a:cs typeface="Gill Sans"/>
                <a:sym typeface="Gill Sans"/>
              </a:defRPr>
            </a:lvl1pPr>
            <a:lvl2pPr marL="1041400" marR="0" indent="-444500" defTabSz="406400">
              <a:spcBef>
                <a:spcPts val="1600"/>
              </a:spcBef>
              <a:buSzPct val="171000"/>
              <a:buChar char="•"/>
              <a:defRPr sz="2800">
                <a:uFillTx/>
                <a:latin typeface="Gill Sans"/>
                <a:ea typeface="Gill Sans"/>
                <a:cs typeface="Gill Sans"/>
                <a:sym typeface="Gill Sans"/>
              </a:defRPr>
            </a:lvl2pPr>
            <a:lvl3pPr marL="1384300" marR="0" indent="-444500" defTabSz="406400">
              <a:spcBef>
                <a:spcPts val="1600"/>
              </a:spcBef>
              <a:buSzPct val="171000"/>
              <a:defRPr sz="2800">
                <a:uFillTx/>
                <a:latin typeface="Gill Sans"/>
                <a:ea typeface="Gill Sans"/>
                <a:cs typeface="Gill Sans"/>
                <a:sym typeface="Gill Sans"/>
              </a:defRPr>
            </a:lvl3pPr>
            <a:lvl4pPr marL="1739900" marR="0" indent="-444500" defTabSz="406400">
              <a:spcBef>
                <a:spcPts val="1600"/>
              </a:spcBef>
              <a:buSzPct val="171000"/>
              <a:buChar char="•"/>
              <a:defRPr sz="2800">
                <a:uFillTx/>
                <a:latin typeface="Gill Sans"/>
                <a:ea typeface="Gill Sans"/>
                <a:cs typeface="Gill Sans"/>
                <a:sym typeface="Gill Sans"/>
              </a:defRPr>
            </a:lvl4pPr>
            <a:lvl5pPr marL="2082800" marR="0" indent="-444500" defTabSz="406400">
              <a:spcBef>
                <a:spcPts val="1600"/>
              </a:spcBef>
              <a:buSzPct val="171000"/>
              <a:buChar char="•"/>
              <a:defRPr sz="28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95" name="Title Text"/>
          <p:cNvSpPr txBox="1">
            <a:spLocks noGrp="1"/>
          </p:cNvSpPr>
          <p:nvPr>
            <p:ph type="title"/>
          </p:nvPr>
        </p:nvSpPr>
        <p:spPr>
          <a:xfrm>
            <a:off x="889000" y="0"/>
            <a:ext cx="7366000" cy="3479800"/>
          </a:xfrm>
          <a:prstGeom prst="rect">
            <a:avLst/>
          </a:prstGeom>
        </p:spPr>
        <p:txBody>
          <a:bodyPr lIns="38100" tIns="38100" rIns="38100" bIns="38100" anchor="b"/>
          <a:lstStyle>
            <a:lvl1pPr marR="0" indent="0" defTabSz="406400">
              <a:defRPr sz="5600">
                <a:uFillTx/>
                <a:latin typeface="Gill Sans"/>
                <a:ea typeface="Gill Sans"/>
                <a:cs typeface="Gill Sans"/>
                <a:sym typeface="Gill Sans"/>
              </a:defRPr>
            </a:lvl1pPr>
          </a:lstStyle>
          <a:p>
            <a:r>
              <a:t>Title Text</a:t>
            </a:r>
          </a:p>
        </p:txBody>
      </p:sp>
      <p:sp>
        <p:nvSpPr>
          <p:cNvPr id="196" name="Body Level One…"/>
          <p:cNvSpPr txBox="1">
            <a:spLocks noGrp="1"/>
          </p:cNvSpPr>
          <p:nvPr>
            <p:ph type="body" sz="half" idx="1"/>
          </p:nvPr>
        </p:nvSpPr>
        <p:spPr>
          <a:xfrm>
            <a:off x="889000" y="3530600"/>
            <a:ext cx="7366000" cy="2514600"/>
          </a:xfrm>
          <a:prstGeom prst="rect">
            <a:avLst/>
          </a:prstGeom>
        </p:spPr>
        <p:txBody>
          <a:bodyPr lIns="38100" tIns="38100" rIns="38100" bIns="38100"/>
          <a:lstStyle>
            <a:lvl1pPr marL="0" marR="0" indent="0" algn="ctr" defTabSz="406400">
              <a:spcBef>
                <a:spcPts val="0"/>
              </a:spcBef>
              <a:buSzTx/>
              <a:buNone/>
              <a:defRPr sz="2400">
                <a:uFillTx/>
                <a:latin typeface="Gill Sans"/>
                <a:ea typeface="Gill Sans"/>
                <a:cs typeface="Gill Sans"/>
                <a:sym typeface="Gill Sans"/>
              </a:defRPr>
            </a:lvl1pPr>
            <a:lvl2pPr marL="0" marR="0" indent="0" algn="ctr" defTabSz="406400">
              <a:spcBef>
                <a:spcPts val="0"/>
              </a:spcBef>
              <a:buSzTx/>
              <a:buNone/>
              <a:defRPr sz="2400">
                <a:uFillTx/>
                <a:latin typeface="Gill Sans"/>
                <a:ea typeface="Gill Sans"/>
                <a:cs typeface="Gill Sans"/>
                <a:sym typeface="Gill Sans"/>
              </a:defRPr>
            </a:lvl2pPr>
            <a:lvl3pPr marL="0" marR="0" indent="0" algn="ctr" defTabSz="406400">
              <a:spcBef>
                <a:spcPts val="0"/>
              </a:spcBef>
              <a:buSzTx/>
              <a:buNone/>
              <a:defRPr sz="2400">
                <a:uFillTx/>
                <a:latin typeface="Gill Sans"/>
                <a:ea typeface="Gill Sans"/>
                <a:cs typeface="Gill Sans"/>
                <a:sym typeface="Gill Sans"/>
              </a:defRPr>
            </a:lvl3pPr>
            <a:lvl4pPr marL="0" marR="0" indent="0" algn="ctr" defTabSz="406400">
              <a:spcBef>
                <a:spcPts val="0"/>
              </a:spcBef>
              <a:buSzTx/>
              <a:buNone/>
              <a:defRPr sz="2400">
                <a:uFillTx/>
                <a:latin typeface="Gill Sans"/>
                <a:ea typeface="Gill Sans"/>
                <a:cs typeface="Gill Sans"/>
                <a:sym typeface="Gill Sans"/>
              </a:defRPr>
            </a:lvl4pPr>
            <a:lvl5pPr marL="0" marR="0" indent="0" algn="ctr" defTabSz="406400">
              <a:spcBef>
                <a:spcPts val="0"/>
              </a:spcBef>
              <a:buSzTx/>
              <a:buNone/>
              <a:defRPr sz="24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889000" y="127000"/>
            <a:ext cx="7366000" cy="1816100"/>
          </a:xfrm>
          <a:prstGeom prst="rect">
            <a:avLst/>
          </a:prstGeom>
        </p:spPr>
        <p:txBody>
          <a:bodyPr lIns="38100" tIns="38100" rIns="38100" bIns="38100"/>
          <a:lstStyle>
            <a:lvl1pPr marR="0" indent="0" defTabSz="406400">
              <a:defRPr sz="5600">
                <a:uFillTx/>
                <a:latin typeface="Gill Sans"/>
                <a:ea typeface="Gill Sans"/>
                <a:cs typeface="Gill Sans"/>
                <a:sym typeface="Gill Sans"/>
              </a:defRPr>
            </a:lvl1pPr>
          </a:lstStyle>
          <a:p>
            <a:r>
              <a:t>Title Text</a:t>
            </a:r>
          </a:p>
        </p:txBody>
      </p:sp>
      <p:sp>
        <p:nvSpPr>
          <p:cNvPr id="205" name="Body Level One…"/>
          <p:cNvSpPr txBox="1">
            <a:spLocks noGrp="1"/>
          </p:cNvSpPr>
          <p:nvPr>
            <p:ph type="body" idx="1"/>
          </p:nvPr>
        </p:nvSpPr>
        <p:spPr>
          <a:xfrm>
            <a:off x="889000" y="1943100"/>
            <a:ext cx="7366000" cy="4914900"/>
          </a:xfrm>
          <a:prstGeom prst="rect">
            <a:avLst/>
          </a:prstGeom>
        </p:spPr>
        <p:txBody>
          <a:bodyPr lIns="38100" tIns="38100" rIns="38100" bIns="38100" numCol="2" spcCol="368300"/>
          <a:lstStyle>
            <a:lvl1pPr marL="640422" marR="0" indent="-386422" defTabSz="406400">
              <a:spcBef>
                <a:spcPts val="2700"/>
              </a:spcBef>
              <a:buSzPct val="171000"/>
              <a:defRPr sz="2000">
                <a:uFillTx/>
                <a:latin typeface="Gill Sans"/>
                <a:ea typeface="Gill Sans"/>
                <a:cs typeface="Gill Sans"/>
                <a:sym typeface="Gill Sans"/>
              </a:defRPr>
            </a:lvl1pPr>
            <a:lvl2pPr marL="983320" marR="0" indent="-386422" defTabSz="406400">
              <a:spcBef>
                <a:spcPts val="2700"/>
              </a:spcBef>
              <a:buSzPct val="171000"/>
              <a:buChar char="•"/>
              <a:defRPr sz="2000">
                <a:uFillTx/>
                <a:latin typeface="Gill Sans"/>
                <a:ea typeface="Gill Sans"/>
                <a:cs typeface="Gill Sans"/>
                <a:sym typeface="Gill Sans"/>
              </a:defRPr>
            </a:lvl2pPr>
            <a:lvl3pPr marL="1326220" marR="0" indent="-386420" defTabSz="406400">
              <a:spcBef>
                <a:spcPts val="2700"/>
              </a:spcBef>
              <a:buSzPct val="171000"/>
              <a:defRPr sz="2000">
                <a:uFillTx/>
                <a:latin typeface="Gill Sans"/>
                <a:ea typeface="Gill Sans"/>
                <a:cs typeface="Gill Sans"/>
                <a:sym typeface="Gill Sans"/>
              </a:defRPr>
            </a:lvl3pPr>
            <a:lvl4pPr marL="1681820" marR="0" indent="-386420" defTabSz="406400">
              <a:spcBef>
                <a:spcPts val="2700"/>
              </a:spcBef>
              <a:buSzPct val="171000"/>
              <a:buChar char="•"/>
              <a:defRPr sz="2000">
                <a:uFillTx/>
                <a:latin typeface="Gill Sans"/>
                <a:ea typeface="Gill Sans"/>
                <a:cs typeface="Gill Sans"/>
                <a:sym typeface="Gill Sans"/>
              </a:defRPr>
            </a:lvl4pPr>
            <a:lvl5pPr marL="2024720" marR="0" indent="-386420" defTabSz="406400">
              <a:spcBef>
                <a:spcPts val="2700"/>
              </a:spcBef>
              <a:buSzPct val="171000"/>
              <a:buChar char="•"/>
              <a:defRPr sz="20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13" name="Body Level One…"/>
          <p:cNvSpPr txBox="1">
            <a:spLocks noGrp="1"/>
          </p:cNvSpPr>
          <p:nvPr>
            <p:ph type="body" idx="1"/>
          </p:nvPr>
        </p:nvSpPr>
        <p:spPr>
          <a:xfrm>
            <a:off x="889000" y="889000"/>
            <a:ext cx="7366000" cy="5080000"/>
          </a:xfrm>
          <a:prstGeom prst="rect">
            <a:avLst/>
          </a:prstGeom>
        </p:spPr>
        <p:txBody>
          <a:bodyPr lIns="38100" tIns="38100" rIns="38100" bIns="38100" anchor="ctr"/>
          <a:lstStyle>
            <a:lvl1pPr marL="698500" marR="0" indent="-444500" defTabSz="406400">
              <a:spcBef>
                <a:spcPts val="3300"/>
              </a:spcBef>
              <a:buSzPct val="171000"/>
              <a:defRPr sz="2800">
                <a:uFillTx/>
                <a:latin typeface="Gill Sans"/>
                <a:ea typeface="Gill Sans"/>
                <a:cs typeface="Gill Sans"/>
                <a:sym typeface="Gill Sans"/>
              </a:defRPr>
            </a:lvl1pPr>
            <a:lvl2pPr marL="1041400" marR="0" indent="-444500" defTabSz="406400">
              <a:spcBef>
                <a:spcPts val="3300"/>
              </a:spcBef>
              <a:buSzPct val="171000"/>
              <a:buChar char="•"/>
              <a:defRPr sz="2800">
                <a:uFillTx/>
                <a:latin typeface="Gill Sans"/>
                <a:ea typeface="Gill Sans"/>
                <a:cs typeface="Gill Sans"/>
                <a:sym typeface="Gill Sans"/>
              </a:defRPr>
            </a:lvl2pPr>
            <a:lvl3pPr marL="1384300" marR="0" indent="-444500" defTabSz="406400">
              <a:spcBef>
                <a:spcPts val="3300"/>
              </a:spcBef>
              <a:buSzPct val="171000"/>
              <a:defRPr sz="2800">
                <a:uFillTx/>
                <a:latin typeface="Gill Sans"/>
                <a:ea typeface="Gill Sans"/>
                <a:cs typeface="Gill Sans"/>
                <a:sym typeface="Gill Sans"/>
              </a:defRPr>
            </a:lvl3pPr>
            <a:lvl4pPr marL="1739900" marR="0" indent="-444500" defTabSz="406400">
              <a:spcBef>
                <a:spcPts val="3300"/>
              </a:spcBef>
              <a:buSzPct val="171000"/>
              <a:buChar char="•"/>
              <a:defRPr sz="2800">
                <a:uFillTx/>
                <a:latin typeface="Gill Sans"/>
                <a:ea typeface="Gill Sans"/>
                <a:cs typeface="Gill Sans"/>
                <a:sym typeface="Gill Sans"/>
              </a:defRPr>
            </a:lvl4pPr>
            <a:lvl5pPr marL="2082800" marR="0" indent="-444500" defTabSz="406400">
              <a:spcBef>
                <a:spcPts val="3300"/>
              </a:spcBef>
              <a:buSzPct val="171000"/>
              <a:buChar char="•"/>
              <a:defRPr sz="28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28" name="Title Text"/>
          <p:cNvSpPr txBox="1">
            <a:spLocks noGrp="1"/>
          </p:cNvSpPr>
          <p:nvPr>
            <p:ph type="title"/>
          </p:nvPr>
        </p:nvSpPr>
        <p:spPr>
          <a:xfrm>
            <a:off x="889000" y="2095500"/>
            <a:ext cx="7366000" cy="2679700"/>
          </a:xfrm>
          <a:prstGeom prst="rect">
            <a:avLst/>
          </a:prstGeom>
        </p:spPr>
        <p:txBody>
          <a:bodyPr lIns="38100" tIns="38100" rIns="38100" bIns="38100"/>
          <a:lstStyle>
            <a:lvl1pPr marR="0" indent="0" defTabSz="406400">
              <a:defRPr sz="5600">
                <a:uFillTx/>
                <a:latin typeface="Gill Sans"/>
                <a:ea typeface="Gill Sans"/>
                <a:cs typeface="Gill Sans"/>
                <a:sym typeface="Gill Sans"/>
              </a:defRPr>
            </a:lvl1pPr>
          </a:lstStyle>
          <a:p>
            <a:r>
              <a:t>Title Text</a:t>
            </a:r>
          </a:p>
        </p:txBody>
      </p:sp>
      <p:sp>
        <p:nvSpPr>
          <p:cNvPr id="2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36" name="Title Text"/>
          <p:cNvSpPr txBox="1">
            <a:spLocks noGrp="1"/>
          </p:cNvSpPr>
          <p:nvPr>
            <p:ph type="title"/>
          </p:nvPr>
        </p:nvSpPr>
        <p:spPr>
          <a:xfrm>
            <a:off x="889000" y="5181600"/>
            <a:ext cx="7366000" cy="1206500"/>
          </a:xfrm>
          <a:prstGeom prst="rect">
            <a:avLst/>
          </a:prstGeom>
        </p:spPr>
        <p:txBody>
          <a:bodyPr lIns="38100" tIns="38100" rIns="38100" bIns="38100"/>
          <a:lstStyle>
            <a:lvl1pPr marR="0" indent="0" defTabSz="406400">
              <a:defRPr sz="5600">
                <a:uFillTx/>
                <a:latin typeface="Gill Sans"/>
                <a:ea typeface="Gill Sans"/>
                <a:cs typeface="Gill Sans"/>
                <a:sym typeface="Gill Sans"/>
              </a:defRPr>
            </a:lvl1pPr>
          </a:lstStyle>
          <a:p>
            <a:r>
              <a:t>Title Text</a:t>
            </a:r>
          </a:p>
        </p:txBody>
      </p:sp>
      <p:sp>
        <p:nvSpPr>
          <p:cNvPr id="2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889000" y="5181600"/>
            <a:ext cx="7366000" cy="1206500"/>
          </a:xfrm>
          <a:prstGeom prst="rect">
            <a:avLst/>
          </a:prstGeom>
        </p:spPr>
        <p:txBody>
          <a:bodyPr lIns="38100" tIns="38100" rIns="38100" bIns="38100"/>
          <a:lstStyle>
            <a:lvl1pPr marR="0" indent="0" defTabSz="406400">
              <a:defRPr sz="5600">
                <a:uFillTx/>
                <a:latin typeface="Gill Sans"/>
                <a:ea typeface="Gill Sans"/>
                <a:cs typeface="Gill Sans"/>
                <a:sym typeface="Gill Sans"/>
              </a:defRPr>
            </a:lvl1pPr>
          </a:lstStyle>
          <a:p>
            <a:r>
              <a:t>Title Text</a:t>
            </a:r>
          </a:p>
        </p:txBody>
      </p:sp>
      <p:sp>
        <p:nvSpPr>
          <p:cNvPr id="2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252" name="Title Text"/>
          <p:cNvSpPr txBox="1">
            <a:spLocks noGrp="1"/>
          </p:cNvSpPr>
          <p:nvPr>
            <p:ph type="title"/>
          </p:nvPr>
        </p:nvSpPr>
        <p:spPr>
          <a:xfrm>
            <a:off x="444500" y="0"/>
            <a:ext cx="4127500" cy="3314700"/>
          </a:xfrm>
          <a:prstGeom prst="rect">
            <a:avLst/>
          </a:prstGeom>
        </p:spPr>
        <p:txBody>
          <a:bodyPr lIns="38100" tIns="38100" rIns="38100" bIns="38100" anchor="b"/>
          <a:lstStyle>
            <a:lvl1pPr marR="0" indent="0" defTabSz="406400">
              <a:defRPr sz="4800">
                <a:uFillTx/>
                <a:latin typeface="Gill Sans"/>
                <a:ea typeface="Gill Sans"/>
                <a:cs typeface="Gill Sans"/>
                <a:sym typeface="Gill Sans"/>
              </a:defRPr>
            </a:lvl1pPr>
          </a:lstStyle>
          <a:p>
            <a:r>
              <a:t>Title Text</a:t>
            </a:r>
          </a:p>
        </p:txBody>
      </p:sp>
      <p:sp>
        <p:nvSpPr>
          <p:cNvPr id="253" name="Body Level One…"/>
          <p:cNvSpPr txBox="1">
            <a:spLocks noGrp="1"/>
          </p:cNvSpPr>
          <p:nvPr>
            <p:ph type="body" sz="half" idx="1"/>
          </p:nvPr>
        </p:nvSpPr>
        <p:spPr>
          <a:xfrm>
            <a:off x="444500" y="3378200"/>
            <a:ext cx="4127500" cy="3479800"/>
          </a:xfrm>
          <a:prstGeom prst="rect">
            <a:avLst/>
          </a:prstGeom>
        </p:spPr>
        <p:txBody>
          <a:bodyPr lIns="38100" tIns="38100" rIns="38100" bIns="38100"/>
          <a:lstStyle>
            <a:lvl1pPr marL="0" marR="0" indent="0" algn="ctr" defTabSz="406400">
              <a:spcBef>
                <a:spcPts val="0"/>
              </a:spcBef>
              <a:buSzTx/>
              <a:buNone/>
              <a:defRPr sz="2200">
                <a:uFillTx/>
                <a:latin typeface="Gill Sans"/>
                <a:ea typeface="Gill Sans"/>
                <a:cs typeface="Gill Sans"/>
                <a:sym typeface="Gill Sans"/>
              </a:defRPr>
            </a:lvl1pPr>
            <a:lvl2pPr marL="0" marR="0" indent="0" algn="ctr" defTabSz="406400">
              <a:spcBef>
                <a:spcPts val="0"/>
              </a:spcBef>
              <a:buSzTx/>
              <a:buNone/>
              <a:defRPr sz="2200">
                <a:uFillTx/>
                <a:latin typeface="Gill Sans"/>
                <a:ea typeface="Gill Sans"/>
                <a:cs typeface="Gill Sans"/>
                <a:sym typeface="Gill Sans"/>
              </a:defRPr>
            </a:lvl2pPr>
            <a:lvl3pPr marL="0" marR="0" indent="0" algn="ctr" defTabSz="406400">
              <a:spcBef>
                <a:spcPts val="0"/>
              </a:spcBef>
              <a:buSzTx/>
              <a:buNone/>
              <a:defRPr sz="2200">
                <a:uFillTx/>
                <a:latin typeface="Gill Sans"/>
                <a:ea typeface="Gill Sans"/>
                <a:cs typeface="Gill Sans"/>
                <a:sym typeface="Gill Sans"/>
              </a:defRPr>
            </a:lvl3pPr>
            <a:lvl4pPr marL="0" marR="0" indent="0" algn="ctr" defTabSz="406400">
              <a:spcBef>
                <a:spcPts val="0"/>
              </a:spcBef>
              <a:buSzTx/>
              <a:buNone/>
              <a:defRPr sz="2200">
                <a:uFillTx/>
                <a:latin typeface="Gill Sans"/>
                <a:ea typeface="Gill Sans"/>
                <a:cs typeface="Gill Sans"/>
                <a:sym typeface="Gill Sans"/>
              </a:defRPr>
            </a:lvl4pPr>
            <a:lvl5pPr marL="0" marR="0" indent="0" algn="ctr" defTabSz="406400">
              <a:spcBef>
                <a:spcPts val="0"/>
              </a:spcBef>
              <a:buSzTx/>
              <a:buNone/>
              <a:defRPr sz="22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27" name="Title Text"/>
          <p:cNvSpPr txBox="1">
            <a:spLocks noGrp="1"/>
          </p:cNvSpPr>
          <p:nvPr>
            <p:ph type="title"/>
          </p:nvPr>
        </p:nvSpPr>
        <p:spPr>
          <a:xfrm>
            <a:off x="889000" y="0"/>
            <a:ext cx="7353300" cy="2070100"/>
          </a:xfrm>
          <a:prstGeom prst="rect">
            <a:avLst/>
          </a:prstGeom>
        </p:spPr>
        <p:txBody>
          <a:bodyPr/>
          <a:lstStyle>
            <a:lvl1pPr marR="0" indent="0" defTabSz="647700">
              <a:defRPr sz="5800">
                <a:latin typeface="Gill Sans"/>
                <a:ea typeface="Gill Sans"/>
                <a:cs typeface="Gill Sans"/>
                <a:sym typeface="Gill Sans"/>
              </a:defRPr>
            </a:lvl1pPr>
          </a:lstStyle>
          <a:p>
            <a:r>
              <a:t>Title Text</a:t>
            </a:r>
          </a:p>
        </p:txBody>
      </p:sp>
      <p:sp>
        <p:nvSpPr>
          <p:cNvPr id="28" name="Slide Number"/>
          <p:cNvSpPr txBox="1">
            <a:spLocks noGrp="1"/>
          </p:cNvSpPr>
          <p:nvPr>
            <p:ph type="sldNum" sz="quarter" idx="2"/>
          </p:nvPr>
        </p:nvSpPr>
        <p:spPr>
          <a:xfrm>
            <a:off x="4419600" y="6172200"/>
            <a:ext cx="2133600" cy="3683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261" name="Title Text"/>
          <p:cNvSpPr txBox="1">
            <a:spLocks noGrp="1"/>
          </p:cNvSpPr>
          <p:nvPr>
            <p:ph type="title"/>
          </p:nvPr>
        </p:nvSpPr>
        <p:spPr>
          <a:xfrm>
            <a:off x="889000" y="169073"/>
            <a:ext cx="7366000" cy="1731954"/>
          </a:xfrm>
          <a:prstGeom prst="rect">
            <a:avLst/>
          </a:prstGeom>
        </p:spPr>
        <p:txBody>
          <a:bodyPr lIns="38100" tIns="38100" rIns="38100" bIns="38100"/>
          <a:lstStyle>
            <a:lvl1pPr marR="0" indent="0" defTabSz="406400">
              <a:defRPr sz="5600">
                <a:uFillTx/>
                <a:latin typeface="Gill Sans"/>
                <a:ea typeface="Gill Sans"/>
                <a:cs typeface="Gill Sans"/>
                <a:sym typeface="Gill Sans"/>
              </a:defRPr>
            </a:lvl1pPr>
          </a:lstStyle>
          <a:p>
            <a:r>
              <a:t>Title Text</a:t>
            </a:r>
          </a:p>
        </p:txBody>
      </p:sp>
      <p:sp>
        <p:nvSpPr>
          <p:cNvPr id="262" name="Body Level One…"/>
          <p:cNvSpPr txBox="1">
            <a:spLocks noGrp="1"/>
          </p:cNvSpPr>
          <p:nvPr>
            <p:ph type="body" sz="half" idx="1"/>
          </p:nvPr>
        </p:nvSpPr>
        <p:spPr>
          <a:xfrm>
            <a:off x="889000" y="1901026"/>
            <a:ext cx="3543300" cy="4110048"/>
          </a:xfrm>
          <a:prstGeom prst="rect">
            <a:avLst/>
          </a:prstGeom>
        </p:spPr>
        <p:txBody>
          <a:bodyPr lIns="38100" tIns="38100" rIns="38100" bIns="38100" anchor="ctr"/>
          <a:lstStyle>
            <a:lvl1pPr marL="640422" marR="0" indent="-386422" defTabSz="406400">
              <a:spcBef>
                <a:spcPts val="2700"/>
              </a:spcBef>
              <a:buSzPct val="171000"/>
              <a:defRPr sz="2000">
                <a:uFillTx/>
                <a:latin typeface="Gill Sans"/>
                <a:ea typeface="Gill Sans"/>
                <a:cs typeface="Gill Sans"/>
                <a:sym typeface="Gill Sans"/>
              </a:defRPr>
            </a:lvl1pPr>
            <a:lvl2pPr marL="983320" marR="0" indent="-386422" defTabSz="406400">
              <a:spcBef>
                <a:spcPts val="2700"/>
              </a:spcBef>
              <a:buSzPct val="171000"/>
              <a:buChar char="•"/>
              <a:defRPr sz="2000">
                <a:uFillTx/>
                <a:latin typeface="Gill Sans"/>
                <a:ea typeface="Gill Sans"/>
                <a:cs typeface="Gill Sans"/>
                <a:sym typeface="Gill Sans"/>
              </a:defRPr>
            </a:lvl2pPr>
            <a:lvl3pPr marL="1326220" marR="0" indent="-386420" defTabSz="406400">
              <a:spcBef>
                <a:spcPts val="2700"/>
              </a:spcBef>
              <a:buSzPct val="171000"/>
              <a:defRPr sz="2000">
                <a:uFillTx/>
                <a:latin typeface="Gill Sans"/>
                <a:ea typeface="Gill Sans"/>
                <a:cs typeface="Gill Sans"/>
                <a:sym typeface="Gill Sans"/>
              </a:defRPr>
            </a:lvl3pPr>
            <a:lvl4pPr marL="1681820" marR="0" indent="-386420" defTabSz="406400">
              <a:spcBef>
                <a:spcPts val="2700"/>
              </a:spcBef>
              <a:buSzPct val="171000"/>
              <a:buChar char="•"/>
              <a:defRPr sz="2000">
                <a:uFillTx/>
                <a:latin typeface="Gill Sans"/>
                <a:ea typeface="Gill Sans"/>
                <a:cs typeface="Gill Sans"/>
                <a:sym typeface="Gill Sans"/>
              </a:defRPr>
            </a:lvl4pPr>
            <a:lvl5pPr marL="2024720" marR="0" indent="-386420" defTabSz="406400">
              <a:spcBef>
                <a:spcPts val="2700"/>
              </a:spcBef>
              <a:buSzPct val="171000"/>
              <a:buChar char="•"/>
              <a:defRPr sz="20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270" name="Title Text"/>
          <p:cNvSpPr txBox="1">
            <a:spLocks noGrp="1"/>
          </p:cNvSpPr>
          <p:nvPr>
            <p:ph type="title"/>
          </p:nvPr>
        </p:nvSpPr>
        <p:spPr>
          <a:xfrm>
            <a:off x="889000" y="169073"/>
            <a:ext cx="7366000" cy="1731954"/>
          </a:xfrm>
          <a:prstGeom prst="rect">
            <a:avLst/>
          </a:prstGeom>
        </p:spPr>
        <p:txBody>
          <a:bodyPr lIns="38100" tIns="38100" rIns="38100" bIns="38100"/>
          <a:lstStyle>
            <a:lvl1pPr marR="0" indent="0" defTabSz="406400">
              <a:defRPr sz="5600">
                <a:uFillTx/>
                <a:latin typeface="Gill Sans"/>
                <a:ea typeface="Gill Sans"/>
                <a:cs typeface="Gill Sans"/>
                <a:sym typeface="Gill Sans"/>
              </a:defRPr>
            </a:lvl1pPr>
          </a:lstStyle>
          <a:p>
            <a:r>
              <a:t>Title Text</a:t>
            </a:r>
          </a:p>
        </p:txBody>
      </p:sp>
      <p:sp>
        <p:nvSpPr>
          <p:cNvPr id="271" name="Body Level One…"/>
          <p:cNvSpPr txBox="1">
            <a:spLocks noGrp="1"/>
          </p:cNvSpPr>
          <p:nvPr>
            <p:ph type="body" sz="quarter" idx="1"/>
          </p:nvPr>
        </p:nvSpPr>
        <p:spPr>
          <a:xfrm>
            <a:off x="5461000" y="1901026"/>
            <a:ext cx="2794000" cy="4110048"/>
          </a:xfrm>
          <a:prstGeom prst="rect">
            <a:avLst/>
          </a:prstGeom>
        </p:spPr>
        <p:txBody>
          <a:bodyPr lIns="38100" tIns="38100" rIns="38100" bIns="38100" anchor="ctr"/>
          <a:lstStyle>
            <a:lvl1pPr marL="640422" marR="0" indent="-386422" defTabSz="406400">
              <a:spcBef>
                <a:spcPts val="2700"/>
              </a:spcBef>
              <a:buSzPct val="171000"/>
              <a:defRPr sz="2000">
                <a:uFillTx/>
                <a:latin typeface="Gill Sans"/>
                <a:ea typeface="Gill Sans"/>
                <a:cs typeface="Gill Sans"/>
                <a:sym typeface="Gill Sans"/>
              </a:defRPr>
            </a:lvl1pPr>
            <a:lvl2pPr marL="983320" marR="0" indent="-386422" defTabSz="406400">
              <a:spcBef>
                <a:spcPts val="2700"/>
              </a:spcBef>
              <a:buSzPct val="171000"/>
              <a:buChar char="•"/>
              <a:defRPr sz="2000">
                <a:uFillTx/>
                <a:latin typeface="Gill Sans"/>
                <a:ea typeface="Gill Sans"/>
                <a:cs typeface="Gill Sans"/>
                <a:sym typeface="Gill Sans"/>
              </a:defRPr>
            </a:lvl2pPr>
            <a:lvl3pPr marL="1326220" marR="0" indent="-386420" defTabSz="406400">
              <a:spcBef>
                <a:spcPts val="2700"/>
              </a:spcBef>
              <a:buSzPct val="171000"/>
              <a:defRPr sz="2000">
                <a:uFillTx/>
                <a:latin typeface="Gill Sans"/>
                <a:ea typeface="Gill Sans"/>
                <a:cs typeface="Gill Sans"/>
                <a:sym typeface="Gill Sans"/>
              </a:defRPr>
            </a:lvl3pPr>
            <a:lvl4pPr marL="1681820" marR="0" indent="-386420" defTabSz="406400">
              <a:spcBef>
                <a:spcPts val="2700"/>
              </a:spcBef>
              <a:buSzPct val="171000"/>
              <a:buChar char="•"/>
              <a:defRPr sz="2000">
                <a:uFillTx/>
                <a:latin typeface="Gill Sans"/>
                <a:ea typeface="Gill Sans"/>
                <a:cs typeface="Gill Sans"/>
                <a:sym typeface="Gill Sans"/>
              </a:defRPr>
            </a:lvl4pPr>
            <a:lvl5pPr marL="2024720" marR="0" indent="-386420" defTabSz="406400">
              <a:spcBef>
                <a:spcPts val="2700"/>
              </a:spcBef>
              <a:buSzPct val="171000"/>
              <a:buChar char="•"/>
              <a:defRPr sz="20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hoto - Vertical copy 1">
    <p:spTree>
      <p:nvGrpSpPr>
        <p:cNvPr id="1" name=""/>
        <p:cNvGrpSpPr/>
        <p:nvPr/>
      </p:nvGrpSpPr>
      <p:grpSpPr>
        <a:xfrm>
          <a:off x="0" y="0"/>
          <a:ext cx="0" cy="0"/>
          <a:chOff x="0" y="0"/>
          <a:chExt cx="0" cy="0"/>
        </a:xfrm>
      </p:grpSpPr>
      <p:sp>
        <p:nvSpPr>
          <p:cNvPr id="279" name="Title Text"/>
          <p:cNvSpPr txBox="1">
            <a:spLocks noGrp="1"/>
          </p:cNvSpPr>
          <p:nvPr>
            <p:ph type="title"/>
          </p:nvPr>
        </p:nvSpPr>
        <p:spPr>
          <a:xfrm>
            <a:off x="444500" y="0"/>
            <a:ext cx="4127500" cy="3314700"/>
          </a:xfrm>
          <a:prstGeom prst="rect">
            <a:avLst/>
          </a:prstGeom>
        </p:spPr>
        <p:txBody>
          <a:bodyPr lIns="38100" tIns="38100" rIns="38100" bIns="38100" anchor="b"/>
          <a:lstStyle>
            <a:lvl1pPr marR="0" indent="0" defTabSz="406400">
              <a:defRPr sz="4800">
                <a:uFillTx/>
                <a:latin typeface="Gill Sans"/>
                <a:ea typeface="Gill Sans"/>
                <a:cs typeface="Gill Sans"/>
                <a:sym typeface="Gill Sans"/>
              </a:defRPr>
            </a:lvl1pPr>
          </a:lstStyle>
          <a:p>
            <a:r>
              <a:t>Title Text</a:t>
            </a:r>
          </a:p>
        </p:txBody>
      </p:sp>
      <p:sp>
        <p:nvSpPr>
          <p:cNvPr id="280" name="Body Level One…"/>
          <p:cNvSpPr txBox="1">
            <a:spLocks noGrp="1"/>
          </p:cNvSpPr>
          <p:nvPr>
            <p:ph type="body" sz="half" idx="1"/>
          </p:nvPr>
        </p:nvSpPr>
        <p:spPr>
          <a:xfrm>
            <a:off x="444500" y="3378200"/>
            <a:ext cx="4127500" cy="3479800"/>
          </a:xfrm>
          <a:prstGeom prst="rect">
            <a:avLst/>
          </a:prstGeom>
        </p:spPr>
        <p:txBody>
          <a:bodyPr lIns="38100" tIns="38100" rIns="38100" bIns="38100"/>
          <a:lstStyle>
            <a:lvl1pPr marL="0" marR="0" indent="0" algn="ctr" defTabSz="406400">
              <a:spcBef>
                <a:spcPts val="0"/>
              </a:spcBef>
              <a:buSzTx/>
              <a:buNone/>
              <a:defRPr sz="2200">
                <a:uFillTx/>
                <a:latin typeface="Gill Sans"/>
                <a:ea typeface="Gill Sans"/>
                <a:cs typeface="Gill Sans"/>
                <a:sym typeface="Gill Sans"/>
              </a:defRPr>
            </a:lvl1pPr>
            <a:lvl2pPr marL="0" marR="0" indent="0" algn="ctr" defTabSz="406400">
              <a:spcBef>
                <a:spcPts val="0"/>
              </a:spcBef>
              <a:buSzTx/>
              <a:buNone/>
              <a:defRPr sz="2200">
                <a:uFillTx/>
                <a:latin typeface="Gill Sans"/>
                <a:ea typeface="Gill Sans"/>
                <a:cs typeface="Gill Sans"/>
                <a:sym typeface="Gill Sans"/>
              </a:defRPr>
            </a:lvl2pPr>
            <a:lvl3pPr marL="0" marR="0" indent="0" algn="ctr" defTabSz="406400">
              <a:spcBef>
                <a:spcPts val="0"/>
              </a:spcBef>
              <a:buSzTx/>
              <a:buNone/>
              <a:defRPr sz="2200">
                <a:uFillTx/>
                <a:latin typeface="Gill Sans"/>
                <a:ea typeface="Gill Sans"/>
                <a:cs typeface="Gill Sans"/>
                <a:sym typeface="Gill Sans"/>
              </a:defRPr>
            </a:lvl3pPr>
            <a:lvl4pPr marL="0" marR="0" indent="0" algn="ctr" defTabSz="406400">
              <a:spcBef>
                <a:spcPts val="0"/>
              </a:spcBef>
              <a:buSzTx/>
              <a:buNone/>
              <a:defRPr sz="2200">
                <a:uFillTx/>
                <a:latin typeface="Gill Sans"/>
                <a:ea typeface="Gill Sans"/>
                <a:cs typeface="Gill Sans"/>
                <a:sym typeface="Gill Sans"/>
              </a:defRPr>
            </a:lvl4pPr>
            <a:lvl5pPr marL="0" marR="0" indent="0" algn="ctr" defTabSz="406400">
              <a:spcBef>
                <a:spcPts val="0"/>
              </a:spcBef>
              <a:buSzTx/>
              <a:buNone/>
              <a:defRPr sz="22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88" name="Title Text"/>
          <p:cNvSpPr txBox="1">
            <a:spLocks noGrp="1"/>
          </p:cNvSpPr>
          <p:nvPr>
            <p:ph type="title"/>
          </p:nvPr>
        </p:nvSpPr>
        <p:spPr>
          <a:prstGeom prst="rect">
            <a:avLst/>
          </a:prstGeom>
        </p:spPr>
        <p:txBody>
          <a:bodyPr/>
          <a:lstStyle>
            <a:lvl1pPr marR="40640" indent="40640">
              <a:defRPr sz="4200"/>
            </a:lvl1pPr>
          </a:lstStyle>
          <a:p>
            <a:r>
              <a:t>Title Text</a:t>
            </a:r>
          </a:p>
        </p:txBody>
      </p:sp>
      <p:sp>
        <p:nvSpPr>
          <p:cNvPr id="289" name="Body Level One…"/>
          <p:cNvSpPr txBox="1">
            <a:spLocks noGrp="1"/>
          </p:cNvSpPr>
          <p:nvPr>
            <p:ph type="body" idx="1"/>
          </p:nvPr>
        </p:nvSpPr>
        <p:spPr>
          <a:prstGeom prst="rect">
            <a:avLst/>
          </a:prstGeom>
        </p:spPr>
        <p:txBody>
          <a:bodyPr/>
          <a:lstStyle>
            <a:lvl1pPr marR="40640">
              <a:defRPr sz="3000"/>
            </a:lvl1pPr>
            <a:lvl2pPr marL="827551" marR="40640" indent="-329710">
              <a:defRPr sz="3000"/>
            </a:lvl2pPr>
            <a:lvl3pPr marL="1266765" marR="40640" indent="-311726">
              <a:defRPr sz="3000"/>
            </a:lvl3pPr>
            <a:lvl4pPr marL="1793238" marR="40640" indent="-381000">
              <a:defRPr sz="3000"/>
            </a:lvl4pPr>
            <a:lvl5pPr marL="2250438" marR="40640" indent="-381000">
              <a:defRPr sz="3000"/>
            </a:lvl5pPr>
          </a:lstStyle>
          <a:p>
            <a:r>
              <a:t>Body Level One</a:t>
            </a:r>
          </a:p>
          <a:p>
            <a:pPr lvl="1"/>
            <a:r>
              <a:t>Body Level Two</a:t>
            </a:r>
          </a:p>
          <a:p>
            <a:pPr lvl="2"/>
            <a:r>
              <a:t>Body Level Three</a:t>
            </a:r>
          </a:p>
          <a:p>
            <a:pPr lvl="3"/>
            <a:r>
              <a:t>Body Level Four</a:t>
            </a:r>
          </a:p>
          <a:p>
            <a:pPr lvl="4"/>
            <a:r>
              <a:t>Body Level Five</a:t>
            </a:r>
          </a:p>
        </p:txBody>
      </p:sp>
      <p:sp>
        <p:nvSpPr>
          <p:cNvPr id="2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P030004990 copy">
    <p:spTree>
      <p:nvGrpSpPr>
        <p:cNvPr id="1" name=""/>
        <p:cNvGrpSpPr/>
        <p:nvPr/>
      </p:nvGrpSpPr>
      <p:grpSpPr>
        <a:xfrm>
          <a:off x="0" y="0"/>
          <a:ext cx="0" cy="0"/>
          <a:chOff x="0" y="0"/>
          <a:chExt cx="0" cy="0"/>
        </a:xfrm>
      </p:grpSpPr>
      <p:sp>
        <p:nvSpPr>
          <p:cNvPr id="297" name="Title Text"/>
          <p:cNvSpPr txBox="1">
            <a:spLocks noGrp="1"/>
          </p:cNvSpPr>
          <p:nvPr>
            <p:ph type="title"/>
          </p:nvPr>
        </p:nvSpPr>
        <p:spPr>
          <a:xfrm>
            <a:off x="457200" y="92074"/>
            <a:ext cx="8229600" cy="1508126"/>
          </a:xfrm>
          <a:prstGeom prst="rect">
            <a:avLst/>
          </a:prstGeom>
        </p:spPr>
        <p:txBody>
          <a:bodyPr/>
          <a:lstStyle>
            <a:lvl1pPr>
              <a:defRPr>
                <a:latin typeface="Corbel"/>
                <a:ea typeface="Corbel"/>
                <a:cs typeface="Corbel"/>
                <a:sym typeface="Corbel"/>
              </a:defRPr>
            </a:lvl1pPr>
          </a:lstStyle>
          <a:p>
            <a:r>
              <a:t>Title Text</a:t>
            </a:r>
          </a:p>
        </p:txBody>
      </p:sp>
      <p:sp>
        <p:nvSpPr>
          <p:cNvPr id="298" name="Body Level One…"/>
          <p:cNvSpPr txBox="1">
            <a:spLocks noGrp="1"/>
          </p:cNvSpPr>
          <p:nvPr>
            <p:ph type="body" idx="1"/>
          </p:nvPr>
        </p:nvSpPr>
        <p:spPr>
          <a:prstGeom prst="rect">
            <a:avLst/>
          </a:prstGeom>
        </p:spPr>
        <p:txBody>
          <a:bodyPr/>
          <a:lstStyle>
            <a:lvl1pPr>
              <a:buClr>
                <a:srgbClr val="000000"/>
              </a:buClr>
              <a:buFont typeface="Arial"/>
              <a:defRPr>
                <a:latin typeface="Corbel"/>
                <a:ea typeface="Corbel"/>
                <a:cs typeface="Corbel"/>
                <a:sym typeface="Corbel"/>
              </a:defRPr>
            </a:lvl1pPr>
            <a:lvl2pPr>
              <a:buClr>
                <a:srgbClr val="000000"/>
              </a:buClr>
              <a:buFont typeface="Arial"/>
              <a:defRPr>
                <a:latin typeface="Corbel"/>
                <a:ea typeface="Corbel"/>
                <a:cs typeface="Corbel"/>
                <a:sym typeface="Corbel"/>
              </a:defRPr>
            </a:lvl2pPr>
            <a:lvl3pPr>
              <a:buClr>
                <a:srgbClr val="000000"/>
              </a:buClr>
              <a:buFont typeface="Arial"/>
              <a:defRPr>
                <a:latin typeface="Corbel"/>
                <a:ea typeface="Corbel"/>
                <a:cs typeface="Corbel"/>
                <a:sym typeface="Corbel"/>
              </a:defRPr>
            </a:lvl3pPr>
            <a:lvl4pPr>
              <a:buClr>
                <a:srgbClr val="000000"/>
              </a:buClr>
              <a:buFont typeface="Arial"/>
              <a:defRPr>
                <a:latin typeface="Corbel"/>
                <a:ea typeface="Corbel"/>
                <a:cs typeface="Corbel"/>
                <a:sym typeface="Corbel"/>
              </a:defRPr>
            </a:lvl4pPr>
            <a:lvl5pPr>
              <a:buClr>
                <a:srgbClr val="000000"/>
              </a:buClr>
              <a:buFont typeface="Arial"/>
              <a:defRPr>
                <a:latin typeface="Corbel"/>
                <a:ea typeface="Corbel"/>
                <a:cs typeface="Corbel"/>
                <a:sym typeface="Corbel"/>
              </a:defRPr>
            </a:lvl5pPr>
          </a:lstStyle>
          <a:p>
            <a:r>
              <a:t>Body Level One</a:t>
            </a:r>
          </a:p>
          <a:p>
            <a:pPr lvl="1"/>
            <a:r>
              <a:t>Body Level Two</a:t>
            </a:r>
          </a:p>
          <a:p>
            <a:pPr lvl="2"/>
            <a:r>
              <a:t>Body Level Three</a:t>
            </a:r>
          </a:p>
          <a:p>
            <a:pPr lvl="3"/>
            <a:r>
              <a:t>Body Level Four</a:t>
            </a:r>
          </a:p>
          <a:p>
            <a:pPr lvl="4"/>
            <a:r>
              <a:t>Body Level Five</a:t>
            </a:r>
          </a:p>
        </p:txBody>
      </p:sp>
      <p:sp>
        <p:nvSpPr>
          <p:cNvPr id="2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P030004990 copy 1">
    <p:spTree>
      <p:nvGrpSpPr>
        <p:cNvPr id="1" name=""/>
        <p:cNvGrpSpPr/>
        <p:nvPr/>
      </p:nvGrpSpPr>
      <p:grpSpPr>
        <a:xfrm>
          <a:off x="0" y="0"/>
          <a:ext cx="0" cy="0"/>
          <a:chOff x="0" y="0"/>
          <a:chExt cx="0" cy="0"/>
        </a:xfrm>
      </p:grpSpPr>
      <p:sp>
        <p:nvSpPr>
          <p:cNvPr id="306" name="Title Text"/>
          <p:cNvSpPr txBox="1">
            <a:spLocks noGrp="1"/>
          </p:cNvSpPr>
          <p:nvPr>
            <p:ph type="title"/>
          </p:nvPr>
        </p:nvSpPr>
        <p:spPr>
          <a:xfrm>
            <a:off x="457200" y="92074"/>
            <a:ext cx="8229600" cy="1508126"/>
          </a:xfrm>
          <a:prstGeom prst="rect">
            <a:avLst/>
          </a:prstGeom>
        </p:spPr>
        <p:txBody>
          <a:bodyPr/>
          <a:lstStyle>
            <a:lvl1pPr>
              <a:defRPr>
                <a:latin typeface="Corbel"/>
                <a:ea typeface="Corbel"/>
                <a:cs typeface="Corbel"/>
                <a:sym typeface="Corbel"/>
              </a:defRPr>
            </a:lvl1pPr>
          </a:lstStyle>
          <a:p>
            <a:r>
              <a:t>Title Text</a:t>
            </a:r>
          </a:p>
        </p:txBody>
      </p:sp>
      <p:sp>
        <p:nvSpPr>
          <p:cNvPr id="307" name="Body Level One…"/>
          <p:cNvSpPr txBox="1">
            <a:spLocks noGrp="1"/>
          </p:cNvSpPr>
          <p:nvPr>
            <p:ph type="body" idx="1"/>
          </p:nvPr>
        </p:nvSpPr>
        <p:spPr>
          <a:prstGeom prst="rect">
            <a:avLst/>
          </a:prstGeom>
        </p:spPr>
        <p:txBody>
          <a:bodyPr/>
          <a:lstStyle>
            <a:lvl1pPr>
              <a:buClr>
                <a:srgbClr val="000000"/>
              </a:buClr>
              <a:buFont typeface="Arial"/>
              <a:defRPr>
                <a:latin typeface="Corbel"/>
                <a:ea typeface="Corbel"/>
                <a:cs typeface="Corbel"/>
                <a:sym typeface="Corbel"/>
              </a:defRPr>
            </a:lvl1pPr>
            <a:lvl2pPr>
              <a:buClr>
                <a:srgbClr val="000000"/>
              </a:buClr>
              <a:buFont typeface="Arial"/>
              <a:defRPr>
                <a:latin typeface="Corbel"/>
                <a:ea typeface="Corbel"/>
                <a:cs typeface="Corbel"/>
                <a:sym typeface="Corbel"/>
              </a:defRPr>
            </a:lvl2pPr>
            <a:lvl3pPr>
              <a:buClr>
                <a:srgbClr val="000000"/>
              </a:buClr>
              <a:buFont typeface="Arial"/>
              <a:defRPr>
                <a:latin typeface="Corbel"/>
                <a:ea typeface="Corbel"/>
                <a:cs typeface="Corbel"/>
                <a:sym typeface="Corbel"/>
              </a:defRPr>
            </a:lvl3pPr>
            <a:lvl4pPr>
              <a:buClr>
                <a:srgbClr val="000000"/>
              </a:buClr>
              <a:buFont typeface="Arial"/>
              <a:defRPr>
                <a:latin typeface="Corbel"/>
                <a:ea typeface="Corbel"/>
                <a:cs typeface="Corbel"/>
                <a:sym typeface="Corbel"/>
              </a:defRPr>
            </a:lvl4pPr>
            <a:lvl5pPr>
              <a:buClr>
                <a:srgbClr val="000000"/>
              </a:buClr>
              <a:buFont typeface="Arial"/>
              <a:defRPr>
                <a:latin typeface="Corbel"/>
                <a:ea typeface="Corbel"/>
                <a:cs typeface="Corbel"/>
                <a:sym typeface="Corbel"/>
              </a:defRPr>
            </a:lvl5pPr>
          </a:lstStyle>
          <a:p>
            <a:r>
              <a:t>Body Level One</a:t>
            </a:r>
          </a:p>
          <a:p>
            <a:pPr lvl="1"/>
            <a:r>
              <a:t>Body Level Two</a:t>
            </a:r>
          </a:p>
          <a:p>
            <a:pPr lvl="2"/>
            <a:r>
              <a:t>Body Level Three</a:t>
            </a:r>
          </a:p>
          <a:p>
            <a:pPr lvl="3"/>
            <a:r>
              <a:t>Body Level Four</a:t>
            </a:r>
          </a:p>
          <a:p>
            <a:pPr lvl="4"/>
            <a:r>
              <a:t>Body Level Five</a:t>
            </a:r>
          </a:p>
        </p:txBody>
      </p:sp>
      <p:sp>
        <p:nvSpPr>
          <p:cNvPr id="3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P030004990 copy 2">
    <p:spTree>
      <p:nvGrpSpPr>
        <p:cNvPr id="1" name=""/>
        <p:cNvGrpSpPr/>
        <p:nvPr/>
      </p:nvGrpSpPr>
      <p:grpSpPr>
        <a:xfrm>
          <a:off x="0" y="0"/>
          <a:ext cx="0" cy="0"/>
          <a:chOff x="0" y="0"/>
          <a:chExt cx="0" cy="0"/>
        </a:xfrm>
      </p:grpSpPr>
      <p:sp>
        <p:nvSpPr>
          <p:cNvPr id="315" name="Title Text"/>
          <p:cNvSpPr txBox="1">
            <a:spLocks noGrp="1"/>
          </p:cNvSpPr>
          <p:nvPr>
            <p:ph type="title"/>
          </p:nvPr>
        </p:nvSpPr>
        <p:spPr>
          <a:xfrm>
            <a:off x="457200" y="92074"/>
            <a:ext cx="8229600" cy="1508126"/>
          </a:xfrm>
          <a:prstGeom prst="rect">
            <a:avLst/>
          </a:prstGeom>
        </p:spPr>
        <p:txBody>
          <a:bodyPr/>
          <a:lstStyle>
            <a:lvl1pPr>
              <a:defRPr>
                <a:latin typeface="Corbel"/>
                <a:ea typeface="Corbel"/>
                <a:cs typeface="Corbel"/>
                <a:sym typeface="Corbel"/>
              </a:defRPr>
            </a:lvl1pPr>
          </a:lstStyle>
          <a:p>
            <a:r>
              <a:t>Title Text</a:t>
            </a:r>
          </a:p>
        </p:txBody>
      </p:sp>
      <p:sp>
        <p:nvSpPr>
          <p:cNvPr id="316" name="Body Level One…"/>
          <p:cNvSpPr txBox="1">
            <a:spLocks noGrp="1"/>
          </p:cNvSpPr>
          <p:nvPr>
            <p:ph type="body" idx="1"/>
          </p:nvPr>
        </p:nvSpPr>
        <p:spPr>
          <a:prstGeom prst="rect">
            <a:avLst/>
          </a:prstGeom>
        </p:spPr>
        <p:txBody>
          <a:bodyPr/>
          <a:lstStyle>
            <a:lvl1pPr>
              <a:buClr>
                <a:srgbClr val="000000"/>
              </a:buClr>
              <a:buFont typeface="Arial"/>
              <a:defRPr>
                <a:latin typeface="Corbel"/>
                <a:ea typeface="Corbel"/>
                <a:cs typeface="Corbel"/>
                <a:sym typeface="Corbel"/>
              </a:defRPr>
            </a:lvl1pPr>
            <a:lvl2pPr>
              <a:buClr>
                <a:srgbClr val="000000"/>
              </a:buClr>
              <a:buFont typeface="Arial"/>
              <a:defRPr>
                <a:latin typeface="Corbel"/>
                <a:ea typeface="Corbel"/>
                <a:cs typeface="Corbel"/>
                <a:sym typeface="Corbel"/>
              </a:defRPr>
            </a:lvl2pPr>
            <a:lvl3pPr>
              <a:buClr>
                <a:srgbClr val="000000"/>
              </a:buClr>
              <a:buFont typeface="Arial"/>
              <a:defRPr>
                <a:latin typeface="Corbel"/>
                <a:ea typeface="Corbel"/>
                <a:cs typeface="Corbel"/>
                <a:sym typeface="Corbel"/>
              </a:defRPr>
            </a:lvl3pPr>
            <a:lvl4pPr>
              <a:buClr>
                <a:srgbClr val="000000"/>
              </a:buClr>
              <a:buFont typeface="Arial"/>
              <a:defRPr>
                <a:latin typeface="Corbel"/>
                <a:ea typeface="Corbel"/>
                <a:cs typeface="Corbel"/>
                <a:sym typeface="Corbel"/>
              </a:defRPr>
            </a:lvl4pPr>
            <a:lvl5pPr>
              <a:buClr>
                <a:srgbClr val="000000"/>
              </a:buClr>
              <a:buFont typeface="Arial"/>
              <a:defRPr>
                <a:latin typeface="Corbel"/>
                <a:ea typeface="Corbel"/>
                <a:cs typeface="Corbel"/>
                <a:sym typeface="Corbel"/>
              </a:defRPr>
            </a:lvl5pPr>
          </a:lstStyle>
          <a:p>
            <a:r>
              <a:t>Body Level One</a:t>
            </a:r>
          </a:p>
          <a:p>
            <a:pPr lvl="1"/>
            <a:r>
              <a:t>Body Level Two</a:t>
            </a:r>
          </a:p>
          <a:p>
            <a:pPr lvl="2"/>
            <a:r>
              <a:t>Body Level Three</a:t>
            </a:r>
          </a:p>
          <a:p>
            <a:pPr lvl="3"/>
            <a:r>
              <a:t>Body Level Four</a:t>
            </a:r>
          </a:p>
          <a:p>
            <a:pPr lvl="4"/>
            <a:r>
              <a:t>Body Level Five</a:t>
            </a:r>
          </a:p>
        </p:txBody>
      </p:sp>
      <p:sp>
        <p:nvSpPr>
          <p:cNvPr id="3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24" name="Title Text"/>
          <p:cNvSpPr txBox="1">
            <a:spLocks noGrp="1"/>
          </p:cNvSpPr>
          <p:nvPr>
            <p:ph type="title"/>
          </p:nvPr>
        </p:nvSpPr>
        <p:spPr>
          <a:xfrm>
            <a:off x="889000" y="2095500"/>
            <a:ext cx="7353300" cy="2679700"/>
          </a:xfrm>
          <a:prstGeom prst="rect">
            <a:avLst/>
          </a:prstGeom>
        </p:spPr>
        <p:txBody>
          <a:bodyPr/>
          <a:lstStyle>
            <a:lvl1pPr marR="0" indent="0" defTabSz="406400">
              <a:defRPr sz="5200">
                <a:uFillTx/>
                <a:latin typeface="Gill Sans"/>
                <a:ea typeface="Gill Sans"/>
                <a:cs typeface="Gill Sans"/>
                <a:sym typeface="Gill Sans"/>
              </a:defRPr>
            </a:lvl1pPr>
          </a:lstStyle>
          <a:p>
            <a:r>
              <a:t>Title Text</a:t>
            </a:r>
          </a:p>
        </p:txBody>
      </p:sp>
      <p:sp>
        <p:nvSpPr>
          <p:cNvPr id="3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332" name="Title Text"/>
          <p:cNvSpPr txBox="1">
            <a:spLocks noGrp="1"/>
          </p:cNvSpPr>
          <p:nvPr>
            <p:ph type="title"/>
          </p:nvPr>
        </p:nvSpPr>
        <p:spPr>
          <a:xfrm>
            <a:off x="889000" y="169073"/>
            <a:ext cx="7353300" cy="1731954"/>
          </a:xfrm>
          <a:prstGeom prst="rect">
            <a:avLst/>
          </a:prstGeom>
        </p:spPr>
        <p:txBody>
          <a:bodyPr/>
          <a:lstStyle>
            <a:lvl1pPr marR="0" indent="0" defTabSz="406400">
              <a:defRPr sz="5800">
                <a:uFillTx/>
                <a:latin typeface="Gill Sans"/>
                <a:ea typeface="Gill Sans"/>
                <a:cs typeface="Gill Sans"/>
                <a:sym typeface="Gill Sans"/>
              </a:defRPr>
            </a:lvl1pPr>
          </a:lstStyle>
          <a:p>
            <a:r>
              <a:t>Title Text</a:t>
            </a:r>
          </a:p>
        </p:txBody>
      </p:sp>
      <p:sp>
        <p:nvSpPr>
          <p:cNvPr id="333" name="Body Level One…"/>
          <p:cNvSpPr txBox="1">
            <a:spLocks noGrp="1"/>
          </p:cNvSpPr>
          <p:nvPr>
            <p:ph type="body" sz="half" idx="1"/>
          </p:nvPr>
        </p:nvSpPr>
        <p:spPr>
          <a:xfrm>
            <a:off x="889000" y="1901026"/>
            <a:ext cx="3543300" cy="4097348"/>
          </a:xfrm>
          <a:prstGeom prst="rect">
            <a:avLst/>
          </a:prstGeom>
        </p:spPr>
        <p:txBody>
          <a:bodyPr anchor="ctr"/>
          <a:lstStyle>
            <a:lvl1pPr marL="812120" marR="0" indent="-494620" defTabSz="406400">
              <a:spcBef>
                <a:spcPts val="2700"/>
              </a:spcBef>
              <a:buSzPct val="171000"/>
              <a:defRPr sz="2200">
                <a:uFillTx/>
                <a:latin typeface="Gill Sans"/>
                <a:ea typeface="Gill Sans"/>
                <a:cs typeface="Gill Sans"/>
                <a:sym typeface="Gill Sans"/>
              </a:defRPr>
            </a:lvl1pPr>
            <a:lvl2pPr marL="1256620" marR="0" indent="-494620" defTabSz="406400">
              <a:spcBef>
                <a:spcPts val="2700"/>
              </a:spcBef>
              <a:buSzPct val="171000"/>
              <a:buChar char="•"/>
              <a:defRPr sz="2200">
                <a:uFillTx/>
                <a:latin typeface="Gill Sans"/>
                <a:ea typeface="Gill Sans"/>
                <a:cs typeface="Gill Sans"/>
                <a:sym typeface="Gill Sans"/>
              </a:defRPr>
            </a:lvl2pPr>
            <a:lvl3pPr marL="1701120" marR="0" indent="-494620" defTabSz="406400">
              <a:spcBef>
                <a:spcPts val="2700"/>
              </a:spcBef>
              <a:buSzPct val="171000"/>
              <a:defRPr sz="2200">
                <a:uFillTx/>
                <a:latin typeface="Gill Sans"/>
                <a:ea typeface="Gill Sans"/>
                <a:cs typeface="Gill Sans"/>
                <a:sym typeface="Gill Sans"/>
              </a:defRPr>
            </a:lvl3pPr>
            <a:lvl4pPr marL="2145620" marR="0" indent="-494620" defTabSz="406400">
              <a:spcBef>
                <a:spcPts val="2700"/>
              </a:spcBef>
              <a:buSzPct val="171000"/>
              <a:buChar char="•"/>
              <a:defRPr sz="2200">
                <a:uFillTx/>
                <a:latin typeface="Gill Sans"/>
                <a:ea typeface="Gill Sans"/>
                <a:cs typeface="Gill Sans"/>
                <a:sym typeface="Gill Sans"/>
              </a:defRPr>
            </a:lvl4pPr>
            <a:lvl5pPr marL="2590120" marR="0" indent="-494620" defTabSz="406400">
              <a:spcBef>
                <a:spcPts val="2700"/>
              </a:spcBef>
              <a:buSzPct val="171000"/>
              <a:buChar char="•"/>
              <a:defRPr sz="22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Bullets &amp; Photo copy">
    <p:spTree>
      <p:nvGrpSpPr>
        <p:cNvPr id="1" name=""/>
        <p:cNvGrpSpPr/>
        <p:nvPr/>
      </p:nvGrpSpPr>
      <p:grpSpPr>
        <a:xfrm>
          <a:off x="0" y="0"/>
          <a:ext cx="0" cy="0"/>
          <a:chOff x="0" y="0"/>
          <a:chExt cx="0" cy="0"/>
        </a:xfrm>
      </p:grpSpPr>
      <p:sp>
        <p:nvSpPr>
          <p:cNvPr id="341" name="Title Text"/>
          <p:cNvSpPr txBox="1">
            <a:spLocks noGrp="1"/>
          </p:cNvSpPr>
          <p:nvPr>
            <p:ph type="title"/>
          </p:nvPr>
        </p:nvSpPr>
        <p:spPr>
          <a:xfrm>
            <a:off x="889000" y="169073"/>
            <a:ext cx="7353300" cy="1731954"/>
          </a:xfrm>
          <a:prstGeom prst="rect">
            <a:avLst/>
          </a:prstGeom>
        </p:spPr>
        <p:txBody>
          <a:bodyPr/>
          <a:lstStyle>
            <a:lvl1pPr marR="0" indent="0" defTabSz="406400">
              <a:defRPr sz="5800">
                <a:uFillTx/>
                <a:latin typeface="Gill Sans"/>
                <a:ea typeface="Gill Sans"/>
                <a:cs typeface="Gill Sans"/>
                <a:sym typeface="Gill Sans"/>
              </a:defRPr>
            </a:lvl1pPr>
          </a:lstStyle>
          <a:p>
            <a:r>
              <a:t>Title Text</a:t>
            </a:r>
          </a:p>
        </p:txBody>
      </p:sp>
      <p:sp>
        <p:nvSpPr>
          <p:cNvPr id="342" name="Body Level One…"/>
          <p:cNvSpPr txBox="1">
            <a:spLocks noGrp="1"/>
          </p:cNvSpPr>
          <p:nvPr>
            <p:ph type="body" sz="half" idx="1"/>
          </p:nvPr>
        </p:nvSpPr>
        <p:spPr>
          <a:xfrm>
            <a:off x="889000" y="1901026"/>
            <a:ext cx="3543300" cy="4097348"/>
          </a:xfrm>
          <a:prstGeom prst="rect">
            <a:avLst/>
          </a:prstGeom>
        </p:spPr>
        <p:txBody>
          <a:bodyPr anchor="ctr"/>
          <a:lstStyle>
            <a:lvl1pPr marL="812120" marR="0" indent="-494620" defTabSz="406400">
              <a:spcBef>
                <a:spcPts val="2700"/>
              </a:spcBef>
              <a:buSzPct val="171000"/>
              <a:defRPr sz="2200">
                <a:uFillTx/>
                <a:latin typeface="Gill Sans"/>
                <a:ea typeface="Gill Sans"/>
                <a:cs typeface="Gill Sans"/>
                <a:sym typeface="Gill Sans"/>
              </a:defRPr>
            </a:lvl1pPr>
            <a:lvl2pPr marL="1256620" marR="0" indent="-494620" defTabSz="406400">
              <a:spcBef>
                <a:spcPts val="2700"/>
              </a:spcBef>
              <a:buSzPct val="171000"/>
              <a:buChar char="•"/>
              <a:defRPr sz="2200">
                <a:uFillTx/>
                <a:latin typeface="Gill Sans"/>
                <a:ea typeface="Gill Sans"/>
                <a:cs typeface="Gill Sans"/>
                <a:sym typeface="Gill Sans"/>
              </a:defRPr>
            </a:lvl2pPr>
            <a:lvl3pPr marL="1701120" marR="0" indent="-494620" defTabSz="406400">
              <a:spcBef>
                <a:spcPts val="2700"/>
              </a:spcBef>
              <a:buSzPct val="171000"/>
              <a:defRPr sz="2200">
                <a:uFillTx/>
                <a:latin typeface="Gill Sans"/>
                <a:ea typeface="Gill Sans"/>
                <a:cs typeface="Gill Sans"/>
                <a:sym typeface="Gill Sans"/>
              </a:defRPr>
            </a:lvl3pPr>
            <a:lvl4pPr marL="2145620" marR="0" indent="-494620" defTabSz="406400">
              <a:spcBef>
                <a:spcPts val="2700"/>
              </a:spcBef>
              <a:buSzPct val="171000"/>
              <a:buChar char="•"/>
              <a:defRPr sz="2200">
                <a:uFillTx/>
                <a:latin typeface="Gill Sans"/>
                <a:ea typeface="Gill Sans"/>
                <a:cs typeface="Gill Sans"/>
                <a:sym typeface="Gill Sans"/>
              </a:defRPr>
            </a:lvl4pPr>
            <a:lvl5pPr marL="2590120" marR="0" indent="-494620" defTabSz="406400">
              <a:spcBef>
                <a:spcPts val="2700"/>
              </a:spcBef>
              <a:buSzPct val="171000"/>
              <a:buChar char="•"/>
              <a:defRPr sz="22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35" name="Title Text"/>
          <p:cNvSpPr txBox="1">
            <a:spLocks noGrp="1"/>
          </p:cNvSpPr>
          <p:nvPr>
            <p:ph type="title"/>
          </p:nvPr>
        </p:nvSpPr>
        <p:spPr>
          <a:xfrm>
            <a:off x="444500" y="0"/>
            <a:ext cx="4127500" cy="3314700"/>
          </a:xfrm>
          <a:prstGeom prst="rect">
            <a:avLst/>
          </a:prstGeom>
        </p:spPr>
        <p:txBody>
          <a:bodyPr anchor="b"/>
          <a:lstStyle>
            <a:lvl1pPr marR="0" indent="0" defTabSz="406400">
              <a:defRPr sz="4800">
                <a:uFillTx/>
                <a:latin typeface="Gill Sans"/>
                <a:ea typeface="Gill Sans"/>
                <a:cs typeface="Gill Sans"/>
                <a:sym typeface="Gill Sans"/>
              </a:defRPr>
            </a:lvl1pPr>
          </a:lstStyle>
          <a:p>
            <a:r>
              <a:t>Title Text</a:t>
            </a:r>
          </a:p>
        </p:txBody>
      </p:sp>
      <p:sp>
        <p:nvSpPr>
          <p:cNvPr id="36" name="Body Level One…"/>
          <p:cNvSpPr txBox="1">
            <a:spLocks noGrp="1"/>
          </p:cNvSpPr>
          <p:nvPr>
            <p:ph type="body" sz="half" idx="1"/>
          </p:nvPr>
        </p:nvSpPr>
        <p:spPr>
          <a:xfrm>
            <a:off x="444500" y="3365500"/>
            <a:ext cx="4127500" cy="3492500"/>
          </a:xfrm>
          <a:prstGeom prst="rect">
            <a:avLst/>
          </a:prstGeom>
        </p:spPr>
        <p:txBody>
          <a:bodyPr/>
          <a:lstStyle>
            <a:lvl1pPr marL="0" marR="0" indent="0" algn="ctr" defTabSz="406400">
              <a:spcBef>
                <a:spcPts val="0"/>
              </a:spcBef>
              <a:buSzTx/>
              <a:buNone/>
              <a:defRPr sz="2200">
                <a:uFillTx/>
                <a:latin typeface="Gill Sans"/>
                <a:ea typeface="Gill Sans"/>
                <a:cs typeface="Gill Sans"/>
                <a:sym typeface="Gill Sans"/>
              </a:defRPr>
            </a:lvl1pPr>
            <a:lvl2pPr marL="0" marR="0" indent="0" algn="ctr" defTabSz="406400">
              <a:spcBef>
                <a:spcPts val="0"/>
              </a:spcBef>
              <a:buSzTx/>
              <a:buNone/>
              <a:defRPr sz="2200">
                <a:uFillTx/>
                <a:latin typeface="Gill Sans"/>
                <a:ea typeface="Gill Sans"/>
                <a:cs typeface="Gill Sans"/>
                <a:sym typeface="Gill Sans"/>
              </a:defRPr>
            </a:lvl2pPr>
            <a:lvl3pPr marL="0" marR="0" indent="0" algn="ctr" defTabSz="406400">
              <a:spcBef>
                <a:spcPts val="0"/>
              </a:spcBef>
              <a:buSzTx/>
              <a:buNone/>
              <a:defRPr sz="2200">
                <a:uFillTx/>
                <a:latin typeface="Gill Sans"/>
                <a:ea typeface="Gill Sans"/>
                <a:cs typeface="Gill Sans"/>
                <a:sym typeface="Gill Sans"/>
              </a:defRPr>
            </a:lvl3pPr>
            <a:lvl4pPr marL="0" marR="0" indent="0" algn="ctr" defTabSz="406400">
              <a:spcBef>
                <a:spcPts val="0"/>
              </a:spcBef>
              <a:buSzTx/>
              <a:buNone/>
              <a:defRPr sz="2200">
                <a:uFillTx/>
                <a:latin typeface="Gill Sans"/>
                <a:ea typeface="Gill Sans"/>
                <a:cs typeface="Gill Sans"/>
                <a:sym typeface="Gill Sans"/>
              </a:defRPr>
            </a:lvl4pPr>
            <a:lvl5pPr marL="0" marR="0" indent="0" algn="ctr" defTabSz="406400">
              <a:spcBef>
                <a:spcPts val="0"/>
              </a:spcBef>
              <a:buSzTx/>
              <a:buNone/>
              <a:defRPr sz="22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Bullets &amp; Photo copy 1">
    <p:spTree>
      <p:nvGrpSpPr>
        <p:cNvPr id="1" name=""/>
        <p:cNvGrpSpPr/>
        <p:nvPr/>
      </p:nvGrpSpPr>
      <p:grpSpPr>
        <a:xfrm>
          <a:off x="0" y="0"/>
          <a:ext cx="0" cy="0"/>
          <a:chOff x="0" y="0"/>
          <a:chExt cx="0" cy="0"/>
        </a:xfrm>
      </p:grpSpPr>
      <p:sp>
        <p:nvSpPr>
          <p:cNvPr id="350" name="Title Text"/>
          <p:cNvSpPr txBox="1">
            <a:spLocks noGrp="1"/>
          </p:cNvSpPr>
          <p:nvPr>
            <p:ph type="title"/>
          </p:nvPr>
        </p:nvSpPr>
        <p:spPr>
          <a:xfrm>
            <a:off x="889000" y="169073"/>
            <a:ext cx="7353300" cy="1731954"/>
          </a:xfrm>
          <a:prstGeom prst="rect">
            <a:avLst/>
          </a:prstGeom>
        </p:spPr>
        <p:txBody>
          <a:bodyPr/>
          <a:lstStyle>
            <a:lvl1pPr marR="0" indent="0" defTabSz="406400">
              <a:defRPr sz="5800">
                <a:uFillTx/>
                <a:latin typeface="Gill Sans"/>
                <a:ea typeface="Gill Sans"/>
                <a:cs typeface="Gill Sans"/>
                <a:sym typeface="Gill Sans"/>
              </a:defRPr>
            </a:lvl1pPr>
          </a:lstStyle>
          <a:p>
            <a:r>
              <a:t>Title Text</a:t>
            </a:r>
          </a:p>
        </p:txBody>
      </p:sp>
      <p:sp>
        <p:nvSpPr>
          <p:cNvPr id="351" name="Body Level One…"/>
          <p:cNvSpPr txBox="1">
            <a:spLocks noGrp="1"/>
          </p:cNvSpPr>
          <p:nvPr>
            <p:ph type="body" sz="half" idx="1"/>
          </p:nvPr>
        </p:nvSpPr>
        <p:spPr>
          <a:xfrm>
            <a:off x="889000" y="1901026"/>
            <a:ext cx="3543300" cy="4097348"/>
          </a:xfrm>
          <a:prstGeom prst="rect">
            <a:avLst/>
          </a:prstGeom>
        </p:spPr>
        <p:txBody>
          <a:bodyPr anchor="ctr"/>
          <a:lstStyle>
            <a:lvl1pPr marL="812120" marR="0" indent="-494620" defTabSz="406400">
              <a:spcBef>
                <a:spcPts val="2700"/>
              </a:spcBef>
              <a:buSzPct val="171000"/>
              <a:defRPr sz="2200">
                <a:uFillTx/>
                <a:latin typeface="Gill Sans"/>
                <a:ea typeface="Gill Sans"/>
                <a:cs typeface="Gill Sans"/>
                <a:sym typeface="Gill Sans"/>
              </a:defRPr>
            </a:lvl1pPr>
            <a:lvl2pPr marL="1256620" marR="0" indent="-494620" defTabSz="406400">
              <a:spcBef>
                <a:spcPts val="2700"/>
              </a:spcBef>
              <a:buSzPct val="171000"/>
              <a:buChar char="•"/>
              <a:defRPr sz="2200">
                <a:uFillTx/>
                <a:latin typeface="Gill Sans"/>
                <a:ea typeface="Gill Sans"/>
                <a:cs typeface="Gill Sans"/>
                <a:sym typeface="Gill Sans"/>
              </a:defRPr>
            </a:lvl2pPr>
            <a:lvl3pPr marL="1701120" marR="0" indent="-494620" defTabSz="406400">
              <a:spcBef>
                <a:spcPts val="2700"/>
              </a:spcBef>
              <a:buSzPct val="171000"/>
              <a:defRPr sz="2200">
                <a:uFillTx/>
                <a:latin typeface="Gill Sans"/>
                <a:ea typeface="Gill Sans"/>
                <a:cs typeface="Gill Sans"/>
                <a:sym typeface="Gill Sans"/>
              </a:defRPr>
            </a:lvl3pPr>
            <a:lvl4pPr marL="2145620" marR="0" indent="-494620" defTabSz="406400">
              <a:spcBef>
                <a:spcPts val="2700"/>
              </a:spcBef>
              <a:buSzPct val="171000"/>
              <a:buChar char="•"/>
              <a:defRPr sz="2200">
                <a:uFillTx/>
                <a:latin typeface="Gill Sans"/>
                <a:ea typeface="Gill Sans"/>
                <a:cs typeface="Gill Sans"/>
                <a:sym typeface="Gill Sans"/>
              </a:defRPr>
            </a:lvl4pPr>
            <a:lvl5pPr marL="2590120" marR="0" indent="-494620" defTabSz="406400">
              <a:spcBef>
                <a:spcPts val="2700"/>
              </a:spcBef>
              <a:buSzPct val="171000"/>
              <a:buChar char="•"/>
              <a:defRPr sz="22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Bullets">
    <p:bg>
      <p:bgPr>
        <a:solidFill>
          <a:srgbClr val="000000"/>
        </a:solidFill>
        <a:effectLst/>
      </p:bgPr>
    </p:bg>
    <p:spTree>
      <p:nvGrpSpPr>
        <p:cNvPr id="1" name=""/>
        <p:cNvGrpSpPr/>
        <p:nvPr/>
      </p:nvGrpSpPr>
      <p:grpSpPr>
        <a:xfrm>
          <a:off x="0" y="0"/>
          <a:ext cx="0" cy="0"/>
          <a:chOff x="0" y="0"/>
          <a:chExt cx="0" cy="0"/>
        </a:xfrm>
      </p:grpSpPr>
      <p:sp>
        <p:nvSpPr>
          <p:cNvPr id="359" name="Body Level One…"/>
          <p:cNvSpPr txBox="1">
            <a:spLocks noGrp="1"/>
          </p:cNvSpPr>
          <p:nvPr>
            <p:ph type="body" idx="1"/>
          </p:nvPr>
        </p:nvSpPr>
        <p:spPr>
          <a:xfrm>
            <a:off x="889000" y="889000"/>
            <a:ext cx="7366000" cy="5080000"/>
          </a:xfrm>
          <a:prstGeom prst="rect">
            <a:avLst/>
          </a:prstGeom>
        </p:spPr>
        <p:txBody>
          <a:bodyPr lIns="38100" tIns="38100" rIns="38100" bIns="38100" anchor="ctr"/>
          <a:lstStyle>
            <a:lvl1pPr marL="698500" marR="0" indent="-444500" defTabSz="406400">
              <a:spcBef>
                <a:spcPts val="3300"/>
              </a:spcBef>
              <a:buSzPct val="171000"/>
              <a:defRPr sz="2800">
                <a:solidFill>
                  <a:srgbClr val="FFFFFF"/>
                </a:solidFill>
                <a:uFillTx/>
                <a:latin typeface="Gill Sans"/>
                <a:ea typeface="Gill Sans"/>
                <a:cs typeface="Gill Sans"/>
                <a:sym typeface="Gill Sans"/>
              </a:defRPr>
            </a:lvl1pPr>
            <a:lvl2pPr marL="1041400" marR="0" indent="-444500" defTabSz="406400">
              <a:spcBef>
                <a:spcPts val="3300"/>
              </a:spcBef>
              <a:buSzPct val="171000"/>
              <a:buChar char="•"/>
              <a:defRPr sz="2800">
                <a:solidFill>
                  <a:srgbClr val="FFFFFF"/>
                </a:solidFill>
                <a:uFillTx/>
                <a:latin typeface="Gill Sans"/>
                <a:ea typeface="Gill Sans"/>
                <a:cs typeface="Gill Sans"/>
                <a:sym typeface="Gill Sans"/>
              </a:defRPr>
            </a:lvl2pPr>
            <a:lvl3pPr marL="1384300" marR="0" indent="-444500" defTabSz="406400">
              <a:spcBef>
                <a:spcPts val="3300"/>
              </a:spcBef>
              <a:buSzPct val="171000"/>
              <a:defRPr sz="2800">
                <a:solidFill>
                  <a:srgbClr val="FFFFFF"/>
                </a:solidFill>
                <a:uFillTx/>
                <a:latin typeface="Gill Sans"/>
                <a:ea typeface="Gill Sans"/>
                <a:cs typeface="Gill Sans"/>
                <a:sym typeface="Gill Sans"/>
              </a:defRPr>
            </a:lvl3pPr>
            <a:lvl4pPr marL="1739900" marR="0" indent="-444500" defTabSz="406400">
              <a:spcBef>
                <a:spcPts val="3300"/>
              </a:spcBef>
              <a:buSzPct val="171000"/>
              <a:buChar char="•"/>
              <a:defRPr sz="2800">
                <a:solidFill>
                  <a:srgbClr val="FFFFFF"/>
                </a:solidFill>
                <a:uFillTx/>
                <a:latin typeface="Gill Sans"/>
                <a:ea typeface="Gill Sans"/>
                <a:cs typeface="Gill Sans"/>
                <a:sym typeface="Gill Sans"/>
              </a:defRPr>
            </a:lvl4pPr>
            <a:lvl5pPr marL="2082800" marR="0" indent="-444500" defTabSz="406400">
              <a:spcBef>
                <a:spcPts val="3300"/>
              </a:spcBef>
              <a:buSzPct val="171000"/>
              <a:buChar char="•"/>
              <a:defRPr sz="2800">
                <a:solidFill>
                  <a:srgbClr val="FFFFFF"/>
                </a:solidFill>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sp>
        <p:nvSpPr>
          <p:cNvPr id="3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000000"/>
        </a:solidFill>
        <a:effectLst/>
      </p:bgPr>
    </p:bg>
    <p:spTree>
      <p:nvGrpSpPr>
        <p:cNvPr id="1" name=""/>
        <p:cNvGrpSpPr/>
        <p:nvPr/>
      </p:nvGrpSpPr>
      <p:grpSpPr>
        <a:xfrm>
          <a:off x="0" y="0"/>
          <a:ext cx="0" cy="0"/>
          <a:chOff x="0" y="0"/>
          <a:chExt cx="0" cy="0"/>
        </a:xfrm>
      </p:grpSpPr>
      <p:sp>
        <p:nvSpPr>
          <p:cNvPr id="374" name="Title Text"/>
          <p:cNvSpPr txBox="1">
            <a:spLocks noGrp="1"/>
          </p:cNvSpPr>
          <p:nvPr>
            <p:ph type="title"/>
          </p:nvPr>
        </p:nvSpPr>
        <p:spPr>
          <a:xfrm>
            <a:off x="889000" y="169073"/>
            <a:ext cx="7366000" cy="1731954"/>
          </a:xfrm>
          <a:prstGeom prst="rect">
            <a:avLst/>
          </a:prstGeom>
        </p:spPr>
        <p:txBody>
          <a:bodyPr lIns="38100" tIns="38100" rIns="38100" bIns="38100"/>
          <a:lstStyle>
            <a:lvl1pPr marR="0" indent="0" defTabSz="406400">
              <a:defRPr sz="5600">
                <a:solidFill>
                  <a:srgbClr val="FFFFFF"/>
                </a:solidFill>
                <a:uFillTx/>
                <a:latin typeface="Gill Sans"/>
                <a:ea typeface="Gill Sans"/>
                <a:cs typeface="Gill Sans"/>
                <a:sym typeface="Gill Sans"/>
              </a:defRPr>
            </a:lvl1pPr>
          </a:lstStyle>
          <a:p>
            <a:r>
              <a:t>Title Text</a:t>
            </a:r>
          </a:p>
        </p:txBody>
      </p:sp>
      <p:sp>
        <p:nvSpPr>
          <p:cNvPr id="375" name="Body Level One…"/>
          <p:cNvSpPr txBox="1">
            <a:spLocks noGrp="1"/>
          </p:cNvSpPr>
          <p:nvPr>
            <p:ph type="body" idx="1"/>
          </p:nvPr>
        </p:nvSpPr>
        <p:spPr>
          <a:xfrm>
            <a:off x="889000" y="1901026"/>
            <a:ext cx="7366000" cy="4110048"/>
          </a:xfrm>
          <a:prstGeom prst="rect">
            <a:avLst/>
          </a:prstGeom>
        </p:spPr>
        <p:txBody>
          <a:bodyPr lIns="38100" tIns="38100" rIns="38100" bIns="38100" anchor="ctr"/>
          <a:lstStyle>
            <a:lvl1pPr marL="698500" marR="0" indent="-444500" defTabSz="406400">
              <a:spcBef>
                <a:spcPts val="1600"/>
              </a:spcBef>
              <a:buSzPct val="171000"/>
              <a:defRPr sz="2800">
                <a:solidFill>
                  <a:srgbClr val="FFFFFF"/>
                </a:solidFill>
                <a:uFillTx/>
                <a:latin typeface="Gill Sans"/>
                <a:ea typeface="Gill Sans"/>
                <a:cs typeface="Gill Sans"/>
                <a:sym typeface="Gill Sans"/>
              </a:defRPr>
            </a:lvl1pPr>
            <a:lvl2pPr marL="1041400" marR="0" indent="-444500" defTabSz="406400">
              <a:spcBef>
                <a:spcPts val="1600"/>
              </a:spcBef>
              <a:buSzPct val="171000"/>
              <a:buChar char="•"/>
              <a:defRPr sz="2800">
                <a:solidFill>
                  <a:srgbClr val="FFFFFF"/>
                </a:solidFill>
                <a:uFillTx/>
                <a:latin typeface="Gill Sans"/>
                <a:ea typeface="Gill Sans"/>
                <a:cs typeface="Gill Sans"/>
                <a:sym typeface="Gill Sans"/>
              </a:defRPr>
            </a:lvl2pPr>
            <a:lvl3pPr marL="1384300" marR="0" indent="-444500" defTabSz="406400">
              <a:spcBef>
                <a:spcPts val="1600"/>
              </a:spcBef>
              <a:buSzPct val="171000"/>
              <a:defRPr sz="2800">
                <a:solidFill>
                  <a:srgbClr val="FFFFFF"/>
                </a:solidFill>
                <a:uFillTx/>
                <a:latin typeface="Gill Sans"/>
                <a:ea typeface="Gill Sans"/>
                <a:cs typeface="Gill Sans"/>
                <a:sym typeface="Gill Sans"/>
              </a:defRPr>
            </a:lvl3pPr>
            <a:lvl4pPr marL="1739900" marR="0" indent="-444500" defTabSz="406400">
              <a:spcBef>
                <a:spcPts val="1600"/>
              </a:spcBef>
              <a:buSzPct val="171000"/>
              <a:buChar char="•"/>
              <a:defRPr sz="2800">
                <a:solidFill>
                  <a:srgbClr val="FFFFFF"/>
                </a:solidFill>
                <a:uFillTx/>
                <a:latin typeface="Gill Sans"/>
                <a:ea typeface="Gill Sans"/>
                <a:cs typeface="Gill Sans"/>
                <a:sym typeface="Gill Sans"/>
              </a:defRPr>
            </a:lvl4pPr>
            <a:lvl5pPr marL="2082800" marR="0" indent="-444500" defTabSz="406400">
              <a:spcBef>
                <a:spcPts val="1600"/>
              </a:spcBef>
              <a:buSzPct val="171000"/>
              <a:buChar char="•"/>
              <a:defRPr sz="2800">
                <a:solidFill>
                  <a:srgbClr val="FFFFFF"/>
                </a:solidFill>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000000"/>
        </a:solidFill>
        <a:effectLst/>
      </p:bgPr>
    </p:bg>
    <p:spTree>
      <p:nvGrpSpPr>
        <p:cNvPr id="1" name=""/>
        <p:cNvGrpSpPr/>
        <p:nvPr/>
      </p:nvGrpSpPr>
      <p:grpSpPr>
        <a:xfrm>
          <a:off x="0" y="0"/>
          <a:ext cx="0" cy="0"/>
          <a:chOff x="0" y="0"/>
          <a:chExt cx="0" cy="0"/>
        </a:xfrm>
      </p:grpSpPr>
      <p:sp>
        <p:nvSpPr>
          <p:cNvPr id="383" name="Title Text"/>
          <p:cNvSpPr txBox="1">
            <a:spLocks noGrp="1"/>
          </p:cNvSpPr>
          <p:nvPr>
            <p:ph type="title"/>
          </p:nvPr>
        </p:nvSpPr>
        <p:spPr>
          <a:xfrm>
            <a:off x="889000" y="0"/>
            <a:ext cx="7366000" cy="3479800"/>
          </a:xfrm>
          <a:prstGeom prst="rect">
            <a:avLst/>
          </a:prstGeom>
        </p:spPr>
        <p:txBody>
          <a:bodyPr lIns="38100" tIns="38100" rIns="38100" bIns="38100" anchor="b"/>
          <a:lstStyle>
            <a:lvl1pPr marR="0" indent="0" defTabSz="406400">
              <a:defRPr sz="5600">
                <a:solidFill>
                  <a:srgbClr val="FFFFFF"/>
                </a:solidFill>
                <a:uFillTx/>
                <a:latin typeface="Gill Sans"/>
                <a:ea typeface="Gill Sans"/>
                <a:cs typeface="Gill Sans"/>
                <a:sym typeface="Gill Sans"/>
              </a:defRPr>
            </a:lvl1pPr>
          </a:lstStyle>
          <a:p>
            <a:r>
              <a:t>Title Text</a:t>
            </a:r>
          </a:p>
        </p:txBody>
      </p:sp>
      <p:sp>
        <p:nvSpPr>
          <p:cNvPr id="384" name="Body Level One…"/>
          <p:cNvSpPr txBox="1">
            <a:spLocks noGrp="1"/>
          </p:cNvSpPr>
          <p:nvPr>
            <p:ph type="body" sz="half" idx="1"/>
          </p:nvPr>
        </p:nvSpPr>
        <p:spPr>
          <a:xfrm>
            <a:off x="889000" y="3530600"/>
            <a:ext cx="7366000" cy="2514600"/>
          </a:xfrm>
          <a:prstGeom prst="rect">
            <a:avLst/>
          </a:prstGeom>
        </p:spPr>
        <p:txBody>
          <a:bodyPr lIns="38100" tIns="38100" rIns="38100" bIns="38100"/>
          <a:lstStyle>
            <a:lvl1pPr marL="0" marR="0" indent="0" algn="ctr" defTabSz="406400">
              <a:spcBef>
                <a:spcPts val="0"/>
              </a:spcBef>
              <a:buSzTx/>
              <a:buNone/>
              <a:defRPr sz="2400">
                <a:solidFill>
                  <a:srgbClr val="FFFFFF"/>
                </a:solidFill>
                <a:uFillTx/>
                <a:latin typeface="Gill Sans"/>
                <a:ea typeface="Gill Sans"/>
                <a:cs typeface="Gill Sans"/>
                <a:sym typeface="Gill Sans"/>
              </a:defRPr>
            </a:lvl1pPr>
            <a:lvl2pPr marL="0" marR="0" indent="0" algn="ctr" defTabSz="406400">
              <a:spcBef>
                <a:spcPts val="0"/>
              </a:spcBef>
              <a:buSzTx/>
              <a:buNone/>
              <a:defRPr sz="2400">
                <a:solidFill>
                  <a:srgbClr val="FFFFFF"/>
                </a:solidFill>
                <a:uFillTx/>
                <a:latin typeface="Gill Sans"/>
                <a:ea typeface="Gill Sans"/>
                <a:cs typeface="Gill Sans"/>
                <a:sym typeface="Gill Sans"/>
              </a:defRPr>
            </a:lvl2pPr>
            <a:lvl3pPr marL="0" marR="0" indent="0" algn="ctr" defTabSz="406400">
              <a:spcBef>
                <a:spcPts val="0"/>
              </a:spcBef>
              <a:buSzTx/>
              <a:buNone/>
              <a:defRPr sz="2400">
                <a:solidFill>
                  <a:srgbClr val="FFFFFF"/>
                </a:solidFill>
                <a:uFillTx/>
                <a:latin typeface="Gill Sans"/>
                <a:ea typeface="Gill Sans"/>
                <a:cs typeface="Gill Sans"/>
                <a:sym typeface="Gill Sans"/>
              </a:defRPr>
            </a:lvl3pPr>
            <a:lvl4pPr marL="0" marR="0" indent="0" algn="ctr" defTabSz="406400">
              <a:spcBef>
                <a:spcPts val="0"/>
              </a:spcBef>
              <a:buSzTx/>
              <a:buNone/>
              <a:defRPr sz="2400">
                <a:solidFill>
                  <a:srgbClr val="FFFFFF"/>
                </a:solidFill>
                <a:uFillTx/>
                <a:latin typeface="Gill Sans"/>
                <a:ea typeface="Gill Sans"/>
                <a:cs typeface="Gill Sans"/>
                <a:sym typeface="Gill Sans"/>
              </a:defRPr>
            </a:lvl4pPr>
            <a:lvl5pPr marL="0" marR="0" indent="0" algn="ctr" defTabSz="406400">
              <a:spcBef>
                <a:spcPts val="0"/>
              </a:spcBef>
              <a:buSzTx/>
              <a:buNone/>
              <a:defRPr sz="2400">
                <a:solidFill>
                  <a:srgbClr val="FFFFFF"/>
                </a:solidFill>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mp; Bullets - 2 Column">
    <p:bg>
      <p:bgPr>
        <a:solidFill>
          <a:srgbClr val="000000"/>
        </a:solidFill>
        <a:effectLst/>
      </p:bgPr>
    </p:bg>
    <p:spTree>
      <p:nvGrpSpPr>
        <p:cNvPr id="1" name=""/>
        <p:cNvGrpSpPr/>
        <p:nvPr/>
      </p:nvGrpSpPr>
      <p:grpSpPr>
        <a:xfrm>
          <a:off x="0" y="0"/>
          <a:ext cx="0" cy="0"/>
          <a:chOff x="0" y="0"/>
          <a:chExt cx="0" cy="0"/>
        </a:xfrm>
      </p:grpSpPr>
      <p:sp>
        <p:nvSpPr>
          <p:cNvPr id="392" name="Title Text"/>
          <p:cNvSpPr txBox="1">
            <a:spLocks noGrp="1"/>
          </p:cNvSpPr>
          <p:nvPr>
            <p:ph type="title"/>
          </p:nvPr>
        </p:nvSpPr>
        <p:spPr>
          <a:xfrm>
            <a:off x="889000" y="127000"/>
            <a:ext cx="7366000" cy="1816100"/>
          </a:xfrm>
          <a:prstGeom prst="rect">
            <a:avLst/>
          </a:prstGeom>
        </p:spPr>
        <p:txBody>
          <a:bodyPr lIns="38100" tIns="38100" rIns="38100" bIns="38100"/>
          <a:lstStyle>
            <a:lvl1pPr marR="0" indent="0" defTabSz="406400">
              <a:defRPr sz="5600">
                <a:solidFill>
                  <a:srgbClr val="FFFFFF"/>
                </a:solidFill>
                <a:uFillTx/>
                <a:latin typeface="Gill Sans"/>
                <a:ea typeface="Gill Sans"/>
                <a:cs typeface="Gill Sans"/>
                <a:sym typeface="Gill Sans"/>
              </a:defRPr>
            </a:lvl1pPr>
          </a:lstStyle>
          <a:p>
            <a:r>
              <a:t>Title Text</a:t>
            </a:r>
          </a:p>
        </p:txBody>
      </p:sp>
      <p:sp>
        <p:nvSpPr>
          <p:cNvPr id="393" name="Body Level One…"/>
          <p:cNvSpPr txBox="1">
            <a:spLocks noGrp="1"/>
          </p:cNvSpPr>
          <p:nvPr>
            <p:ph type="body" idx="1"/>
          </p:nvPr>
        </p:nvSpPr>
        <p:spPr>
          <a:xfrm>
            <a:off x="889000" y="1943100"/>
            <a:ext cx="7366000" cy="4914900"/>
          </a:xfrm>
          <a:prstGeom prst="rect">
            <a:avLst/>
          </a:prstGeom>
        </p:spPr>
        <p:txBody>
          <a:bodyPr lIns="38100" tIns="38100" rIns="38100" bIns="38100" numCol="2" spcCol="368300"/>
          <a:lstStyle>
            <a:lvl1pPr marL="640422" marR="0" indent="-386422" defTabSz="406400">
              <a:spcBef>
                <a:spcPts val="2700"/>
              </a:spcBef>
              <a:buSzPct val="171000"/>
              <a:defRPr sz="2000">
                <a:solidFill>
                  <a:srgbClr val="FFFFFF"/>
                </a:solidFill>
                <a:uFillTx/>
                <a:latin typeface="Gill Sans"/>
                <a:ea typeface="Gill Sans"/>
                <a:cs typeface="Gill Sans"/>
                <a:sym typeface="Gill Sans"/>
              </a:defRPr>
            </a:lvl1pPr>
            <a:lvl2pPr marL="983320" marR="0" indent="-386422" defTabSz="406400">
              <a:spcBef>
                <a:spcPts val="2700"/>
              </a:spcBef>
              <a:buSzPct val="171000"/>
              <a:buChar char="•"/>
              <a:defRPr sz="2000">
                <a:solidFill>
                  <a:srgbClr val="FFFFFF"/>
                </a:solidFill>
                <a:uFillTx/>
                <a:latin typeface="Gill Sans"/>
                <a:ea typeface="Gill Sans"/>
                <a:cs typeface="Gill Sans"/>
                <a:sym typeface="Gill Sans"/>
              </a:defRPr>
            </a:lvl2pPr>
            <a:lvl3pPr marL="1326220" marR="0" indent="-386420" defTabSz="406400">
              <a:spcBef>
                <a:spcPts val="2700"/>
              </a:spcBef>
              <a:buSzPct val="171000"/>
              <a:defRPr sz="2000">
                <a:solidFill>
                  <a:srgbClr val="FFFFFF"/>
                </a:solidFill>
                <a:uFillTx/>
                <a:latin typeface="Gill Sans"/>
                <a:ea typeface="Gill Sans"/>
                <a:cs typeface="Gill Sans"/>
                <a:sym typeface="Gill Sans"/>
              </a:defRPr>
            </a:lvl3pPr>
            <a:lvl4pPr marL="1681820" marR="0" indent="-386420" defTabSz="406400">
              <a:spcBef>
                <a:spcPts val="2700"/>
              </a:spcBef>
              <a:buSzPct val="171000"/>
              <a:buChar char="•"/>
              <a:defRPr sz="2000">
                <a:solidFill>
                  <a:srgbClr val="FFFFFF"/>
                </a:solidFill>
                <a:uFillTx/>
                <a:latin typeface="Gill Sans"/>
                <a:ea typeface="Gill Sans"/>
                <a:cs typeface="Gill Sans"/>
                <a:sym typeface="Gill Sans"/>
              </a:defRPr>
            </a:lvl4pPr>
            <a:lvl5pPr marL="2024720" marR="0" indent="-386420" defTabSz="406400">
              <a:spcBef>
                <a:spcPts val="2700"/>
              </a:spcBef>
              <a:buSzPct val="171000"/>
              <a:buChar char="•"/>
              <a:defRPr sz="2000">
                <a:solidFill>
                  <a:srgbClr val="FFFFFF"/>
                </a:solidFill>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 Center">
    <p:bg>
      <p:bgPr>
        <a:solidFill>
          <a:srgbClr val="000000"/>
        </a:solidFill>
        <a:effectLst/>
      </p:bgPr>
    </p:bg>
    <p:spTree>
      <p:nvGrpSpPr>
        <p:cNvPr id="1" name=""/>
        <p:cNvGrpSpPr/>
        <p:nvPr/>
      </p:nvGrpSpPr>
      <p:grpSpPr>
        <a:xfrm>
          <a:off x="0" y="0"/>
          <a:ext cx="0" cy="0"/>
          <a:chOff x="0" y="0"/>
          <a:chExt cx="0" cy="0"/>
        </a:xfrm>
      </p:grpSpPr>
      <p:sp>
        <p:nvSpPr>
          <p:cNvPr id="401" name="Title Text"/>
          <p:cNvSpPr txBox="1">
            <a:spLocks noGrp="1"/>
          </p:cNvSpPr>
          <p:nvPr>
            <p:ph type="title"/>
          </p:nvPr>
        </p:nvSpPr>
        <p:spPr>
          <a:xfrm>
            <a:off x="889000" y="2095500"/>
            <a:ext cx="7366000" cy="2679700"/>
          </a:xfrm>
          <a:prstGeom prst="rect">
            <a:avLst/>
          </a:prstGeom>
        </p:spPr>
        <p:txBody>
          <a:bodyPr lIns="38100" tIns="38100" rIns="38100" bIns="38100"/>
          <a:lstStyle>
            <a:lvl1pPr marR="0" indent="0" defTabSz="406400">
              <a:defRPr sz="5600">
                <a:solidFill>
                  <a:srgbClr val="FFFFFF"/>
                </a:solidFill>
                <a:uFillTx/>
                <a:latin typeface="Gill Sans"/>
                <a:ea typeface="Gill Sans"/>
                <a:cs typeface="Gill Sans"/>
                <a:sym typeface="Gill Sans"/>
              </a:defRPr>
            </a:lvl1pPr>
          </a:lstStyle>
          <a:p>
            <a:r>
              <a:t>Title Text</a:t>
            </a:r>
          </a:p>
        </p:txBody>
      </p:sp>
      <p:sp>
        <p:nvSpPr>
          <p:cNvPr id="4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000000"/>
        </a:solidFill>
        <a:effectLst/>
      </p:bgPr>
    </p:bg>
    <p:spTree>
      <p:nvGrpSpPr>
        <p:cNvPr id="1" name=""/>
        <p:cNvGrpSpPr/>
        <p:nvPr/>
      </p:nvGrpSpPr>
      <p:grpSpPr>
        <a:xfrm>
          <a:off x="0" y="0"/>
          <a:ext cx="0" cy="0"/>
          <a:chOff x="0" y="0"/>
          <a:chExt cx="0" cy="0"/>
        </a:xfrm>
      </p:grpSpPr>
      <p:sp>
        <p:nvSpPr>
          <p:cNvPr id="409" name="Title Text"/>
          <p:cNvSpPr txBox="1">
            <a:spLocks noGrp="1"/>
          </p:cNvSpPr>
          <p:nvPr>
            <p:ph type="title"/>
          </p:nvPr>
        </p:nvSpPr>
        <p:spPr>
          <a:xfrm>
            <a:off x="889000" y="5181600"/>
            <a:ext cx="7366000" cy="1206500"/>
          </a:xfrm>
          <a:prstGeom prst="rect">
            <a:avLst/>
          </a:prstGeom>
        </p:spPr>
        <p:txBody>
          <a:bodyPr lIns="38100" tIns="38100" rIns="38100" bIns="38100"/>
          <a:lstStyle>
            <a:lvl1pPr marR="0" indent="0" defTabSz="406400">
              <a:defRPr sz="5600">
                <a:solidFill>
                  <a:srgbClr val="FFFFFF"/>
                </a:solidFill>
                <a:uFillTx/>
                <a:latin typeface="Gill Sans"/>
                <a:ea typeface="Gill Sans"/>
                <a:cs typeface="Gill Sans"/>
                <a:sym typeface="Gill Sans"/>
              </a:defRPr>
            </a:lvl1pPr>
          </a:lstStyle>
          <a:p>
            <a:r>
              <a:t>Title Text</a:t>
            </a:r>
          </a:p>
        </p:txBody>
      </p:sp>
      <p:sp>
        <p:nvSpPr>
          <p:cNvPr id="4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Photo - Horizontal Reflection">
    <p:bg>
      <p:bgPr>
        <a:solidFill>
          <a:srgbClr val="000000"/>
        </a:solidFill>
        <a:effectLst/>
      </p:bgPr>
    </p:bg>
    <p:spTree>
      <p:nvGrpSpPr>
        <p:cNvPr id="1" name=""/>
        <p:cNvGrpSpPr/>
        <p:nvPr/>
      </p:nvGrpSpPr>
      <p:grpSpPr>
        <a:xfrm>
          <a:off x="0" y="0"/>
          <a:ext cx="0" cy="0"/>
          <a:chOff x="0" y="0"/>
          <a:chExt cx="0" cy="0"/>
        </a:xfrm>
      </p:grpSpPr>
      <p:sp>
        <p:nvSpPr>
          <p:cNvPr id="417" name="Title Text"/>
          <p:cNvSpPr txBox="1">
            <a:spLocks noGrp="1"/>
          </p:cNvSpPr>
          <p:nvPr>
            <p:ph type="title"/>
          </p:nvPr>
        </p:nvSpPr>
        <p:spPr>
          <a:xfrm>
            <a:off x="889000" y="5181600"/>
            <a:ext cx="7366000" cy="1206500"/>
          </a:xfrm>
          <a:prstGeom prst="rect">
            <a:avLst/>
          </a:prstGeom>
        </p:spPr>
        <p:txBody>
          <a:bodyPr lIns="38100" tIns="38100" rIns="38100" bIns="38100"/>
          <a:lstStyle>
            <a:lvl1pPr marR="0" indent="0" defTabSz="406400">
              <a:defRPr sz="5600">
                <a:solidFill>
                  <a:srgbClr val="FFFFFF"/>
                </a:solidFill>
                <a:uFillTx/>
                <a:latin typeface="Gill Sans"/>
                <a:ea typeface="Gill Sans"/>
                <a:cs typeface="Gill Sans"/>
                <a:sym typeface="Gill Sans"/>
              </a:defRPr>
            </a:lvl1pPr>
          </a:lstStyle>
          <a:p>
            <a:r>
              <a:t>Title Text</a:t>
            </a:r>
          </a:p>
        </p:txBody>
      </p:sp>
      <p:sp>
        <p:nvSpPr>
          <p:cNvPr id="4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000000"/>
        </a:solid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444500" y="0"/>
            <a:ext cx="4127500" cy="3403600"/>
          </a:xfrm>
          <a:prstGeom prst="rect">
            <a:avLst/>
          </a:prstGeom>
        </p:spPr>
        <p:txBody>
          <a:bodyPr lIns="38100" tIns="38100" rIns="38100" bIns="38100" anchor="b"/>
          <a:lstStyle>
            <a:lvl1pPr marR="0" indent="0" defTabSz="406400">
              <a:defRPr sz="4800">
                <a:solidFill>
                  <a:srgbClr val="FFFFFF"/>
                </a:solidFill>
                <a:uFillTx/>
                <a:latin typeface="Gill Sans"/>
                <a:ea typeface="Gill Sans"/>
                <a:cs typeface="Gill Sans"/>
                <a:sym typeface="Gill Sans"/>
              </a:defRPr>
            </a:lvl1pPr>
          </a:lstStyle>
          <a:p>
            <a:r>
              <a:t>Title Text</a:t>
            </a:r>
          </a:p>
        </p:txBody>
      </p:sp>
      <p:sp>
        <p:nvSpPr>
          <p:cNvPr id="426" name="Body Level One…"/>
          <p:cNvSpPr txBox="1">
            <a:spLocks noGrp="1"/>
          </p:cNvSpPr>
          <p:nvPr>
            <p:ph type="body" sz="half" idx="1"/>
          </p:nvPr>
        </p:nvSpPr>
        <p:spPr>
          <a:xfrm>
            <a:off x="444500" y="3454400"/>
            <a:ext cx="4127500" cy="3403600"/>
          </a:xfrm>
          <a:prstGeom prst="rect">
            <a:avLst/>
          </a:prstGeom>
        </p:spPr>
        <p:txBody>
          <a:bodyPr lIns="38100" tIns="38100" rIns="38100" bIns="38100"/>
          <a:lstStyle>
            <a:lvl1pPr marL="0" marR="0" indent="0" algn="ctr" defTabSz="406400">
              <a:spcBef>
                <a:spcPts val="0"/>
              </a:spcBef>
              <a:buSzTx/>
              <a:buNone/>
              <a:defRPr sz="2200">
                <a:solidFill>
                  <a:srgbClr val="FFFFFF"/>
                </a:solidFill>
                <a:uFillTx/>
                <a:latin typeface="Gill Sans"/>
                <a:ea typeface="Gill Sans"/>
                <a:cs typeface="Gill Sans"/>
                <a:sym typeface="Gill Sans"/>
              </a:defRPr>
            </a:lvl1pPr>
            <a:lvl2pPr marL="0" marR="0" indent="0" algn="ctr" defTabSz="406400">
              <a:spcBef>
                <a:spcPts val="0"/>
              </a:spcBef>
              <a:buSzTx/>
              <a:buNone/>
              <a:defRPr sz="2200">
                <a:solidFill>
                  <a:srgbClr val="FFFFFF"/>
                </a:solidFill>
                <a:uFillTx/>
                <a:latin typeface="Gill Sans"/>
                <a:ea typeface="Gill Sans"/>
                <a:cs typeface="Gill Sans"/>
                <a:sym typeface="Gill Sans"/>
              </a:defRPr>
            </a:lvl2pPr>
            <a:lvl3pPr marL="0" marR="0" indent="0" algn="ctr" defTabSz="406400">
              <a:spcBef>
                <a:spcPts val="0"/>
              </a:spcBef>
              <a:buSzTx/>
              <a:buNone/>
              <a:defRPr sz="2200">
                <a:solidFill>
                  <a:srgbClr val="FFFFFF"/>
                </a:solidFill>
                <a:uFillTx/>
                <a:latin typeface="Gill Sans"/>
                <a:ea typeface="Gill Sans"/>
                <a:cs typeface="Gill Sans"/>
                <a:sym typeface="Gill Sans"/>
              </a:defRPr>
            </a:lvl3pPr>
            <a:lvl4pPr marL="0" marR="0" indent="0" algn="ctr" defTabSz="406400">
              <a:spcBef>
                <a:spcPts val="0"/>
              </a:spcBef>
              <a:buSzTx/>
              <a:buNone/>
              <a:defRPr sz="2200">
                <a:solidFill>
                  <a:srgbClr val="FFFFFF"/>
                </a:solidFill>
                <a:uFillTx/>
                <a:latin typeface="Gill Sans"/>
                <a:ea typeface="Gill Sans"/>
                <a:cs typeface="Gill Sans"/>
                <a:sym typeface="Gill Sans"/>
              </a:defRPr>
            </a:lvl4pPr>
            <a:lvl5pPr marL="0" marR="0" indent="0" algn="ctr" defTabSz="406400">
              <a:spcBef>
                <a:spcPts val="0"/>
              </a:spcBef>
              <a:buSzTx/>
              <a:buNone/>
              <a:defRPr sz="2200">
                <a:solidFill>
                  <a:srgbClr val="FFFFFF"/>
                </a:solidFill>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44" name="Title Text"/>
          <p:cNvSpPr txBox="1">
            <a:spLocks noGrp="1"/>
          </p:cNvSpPr>
          <p:nvPr>
            <p:ph type="title"/>
          </p:nvPr>
        </p:nvSpPr>
        <p:spPr>
          <a:xfrm>
            <a:off x="457200" y="92074"/>
            <a:ext cx="8229600" cy="1508126"/>
          </a:xfrm>
          <a:prstGeom prst="rect">
            <a:avLst/>
          </a:prstGeom>
        </p:spPr>
        <p:txBody>
          <a:bodyPr/>
          <a:lstStyle/>
          <a:p>
            <a:r>
              <a:t>Title Text</a:t>
            </a:r>
          </a:p>
        </p:txBody>
      </p:sp>
      <p:sp>
        <p:nvSpPr>
          <p:cNvPr id="45"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Photo - Vertical Reflection">
    <p:bg>
      <p:bgPr>
        <a:solidFill>
          <a:srgbClr val="000000"/>
        </a:solidFill>
        <a:effectLst/>
      </p:bgPr>
    </p:bg>
    <p:spTree>
      <p:nvGrpSpPr>
        <p:cNvPr id="1" name=""/>
        <p:cNvGrpSpPr/>
        <p:nvPr/>
      </p:nvGrpSpPr>
      <p:grpSpPr>
        <a:xfrm>
          <a:off x="0" y="0"/>
          <a:ext cx="0" cy="0"/>
          <a:chOff x="0" y="0"/>
          <a:chExt cx="0" cy="0"/>
        </a:xfrm>
      </p:grpSpPr>
      <p:sp>
        <p:nvSpPr>
          <p:cNvPr id="434" name="Title Text"/>
          <p:cNvSpPr txBox="1">
            <a:spLocks noGrp="1"/>
          </p:cNvSpPr>
          <p:nvPr>
            <p:ph type="title"/>
          </p:nvPr>
        </p:nvSpPr>
        <p:spPr>
          <a:xfrm>
            <a:off x="444500" y="0"/>
            <a:ext cx="4127500" cy="3403600"/>
          </a:xfrm>
          <a:prstGeom prst="rect">
            <a:avLst/>
          </a:prstGeom>
        </p:spPr>
        <p:txBody>
          <a:bodyPr lIns="38100" tIns="38100" rIns="38100" bIns="38100" anchor="b"/>
          <a:lstStyle>
            <a:lvl1pPr marR="0" indent="0" defTabSz="406400">
              <a:defRPr sz="4800">
                <a:solidFill>
                  <a:srgbClr val="FFFFFF"/>
                </a:solidFill>
                <a:uFillTx/>
                <a:latin typeface="Gill Sans"/>
                <a:ea typeface="Gill Sans"/>
                <a:cs typeface="Gill Sans"/>
                <a:sym typeface="Gill Sans"/>
              </a:defRPr>
            </a:lvl1pPr>
          </a:lstStyle>
          <a:p>
            <a:r>
              <a:t>Title Text</a:t>
            </a:r>
          </a:p>
        </p:txBody>
      </p:sp>
      <p:sp>
        <p:nvSpPr>
          <p:cNvPr id="435" name="Body Level One…"/>
          <p:cNvSpPr txBox="1">
            <a:spLocks noGrp="1"/>
          </p:cNvSpPr>
          <p:nvPr>
            <p:ph type="body" sz="half" idx="1"/>
          </p:nvPr>
        </p:nvSpPr>
        <p:spPr>
          <a:xfrm>
            <a:off x="444500" y="3454400"/>
            <a:ext cx="4127500" cy="3403600"/>
          </a:xfrm>
          <a:prstGeom prst="rect">
            <a:avLst/>
          </a:prstGeom>
        </p:spPr>
        <p:txBody>
          <a:bodyPr lIns="38100" tIns="38100" rIns="38100" bIns="38100"/>
          <a:lstStyle>
            <a:lvl1pPr marL="0" marR="0" indent="0" algn="ctr" defTabSz="406400">
              <a:spcBef>
                <a:spcPts val="0"/>
              </a:spcBef>
              <a:buSzTx/>
              <a:buNone/>
              <a:defRPr sz="2200">
                <a:solidFill>
                  <a:srgbClr val="FFFFFF"/>
                </a:solidFill>
                <a:uFillTx/>
                <a:latin typeface="Gill Sans"/>
                <a:ea typeface="Gill Sans"/>
                <a:cs typeface="Gill Sans"/>
                <a:sym typeface="Gill Sans"/>
              </a:defRPr>
            </a:lvl1pPr>
            <a:lvl2pPr marL="0" marR="0" indent="0" algn="ctr" defTabSz="406400">
              <a:spcBef>
                <a:spcPts val="0"/>
              </a:spcBef>
              <a:buSzTx/>
              <a:buNone/>
              <a:defRPr sz="2200">
                <a:solidFill>
                  <a:srgbClr val="FFFFFF"/>
                </a:solidFill>
                <a:uFillTx/>
                <a:latin typeface="Gill Sans"/>
                <a:ea typeface="Gill Sans"/>
                <a:cs typeface="Gill Sans"/>
                <a:sym typeface="Gill Sans"/>
              </a:defRPr>
            </a:lvl2pPr>
            <a:lvl3pPr marL="0" marR="0" indent="0" algn="ctr" defTabSz="406400">
              <a:spcBef>
                <a:spcPts val="0"/>
              </a:spcBef>
              <a:buSzTx/>
              <a:buNone/>
              <a:defRPr sz="2200">
                <a:solidFill>
                  <a:srgbClr val="FFFFFF"/>
                </a:solidFill>
                <a:uFillTx/>
                <a:latin typeface="Gill Sans"/>
                <a:ea typeface="Gill Sans"/>
                <a:cs typeface="Gill Sans"/>
                <a:sym typeface="Gill Sans"/>
              </a:defRPr>
            </a:lvl3pPr>
            <a:lvl4pPr marL="0" marR="0" indent="0" algn="ctr" defTabSz="406400">
              <a:spcBef>
                <a:spcPts val="0"/>
              </a:spcBef>
              <a:buSzTx/>
              <a:buNone/>
              <a:defRPr sz="2200">
                <a:solidFill>
                  <a:srgbClr val="FFFFFF"/>
                </a:solidFill>
                <a:uFillTx/>
                <a:latin typeface="Gill Sans"/>
                <a:ea typeface="Gill Sans"/>
                <a:cs typeface="Gill Sans"/>
                <a:sym typeface="Gill Sans"/>
              </a:defRPr>
            </a:lvl4pPr>
            <a:lvl5pPr marL="0" marR="0" indent="0" algn="ctr" defTabSz="406400">
              <a:spcBef>
                <a:spcPts val="0"/>
              </a:spcBef>
              <a:buSzTx/>
              <a:buNone/>
              <a:defRPr sz="2200">
                <a:solidFill>
                  <a:srgbClr val="FFFFFF"/>
                </a:solidFill>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Bullets &amp; Photo">
    <p:bg>
      <p:bgPr>
        <a:solidFill>
          <a:srgbClr val="000000"/>
        </a:solidFill>
        <a:effectLst/>
      </p:bgPr>
    </p:bg>
    <p:spTree>
      <p:nvGrpSpPr>
        <p:cNvPr id="1" name=""/>
        <p:cNvGrpSpPr/>
        <p:nvPr/>
      </p:nvGrpSpPr>
      <p:grpSpPr>
        <a:xfrm>
          <a:off x="0" y="0"/>
          <a:ext cx="0" cy="0"/>
          <a:chOff x="0" y="0"/>
          <a:chExt cx="0" cy="0"/>
        </a:xfrm>
      </p:grpSpPr>
      <p:sp>
        <p:nvSpPr>
          <p:cNvPr id="443" name="Title Text"/>
          <p:cNvSpPr txBox="1">
            <a:spLocks noGrp="1"/>
          </p:cNvSpPr>
          <p:nvPr>
            <p:ph type="title"/>
          </p:nvPr>
        </p:nvSpPr>
        <p:spPr>
          <a:xfrm>
            <a:off x="889000" y="169073"/>
            <a:ext cx="7366000" cy="1731954"/>
          </a:xfrm>
          <a:prstGeom prst="rect">
            <a:avLst/>
          </a:prstGeom>
        </p:spPr>
        <p:txBody>
          <a:bodyPr lIns="38100" tIns="38100" rIns="38100" bIns="38100"/>
          <a:lstStyle>
            <a:lvl1pPr marR="0" indent="0" defTabSz="406400">
              <a:defRPr sz="5600">
                <a:solidFill>
                  <a:srgbClr val="FFFFFF"/>
                </a:solidFill>
                <a:uFillTx/>
                <a:latin typeface="Gill Sans"/>
                <a:ea typeface="Gill Sans"/>
                <a:cs typeface="Gill Sans"/>
                <a:sym typeface="Gill Sans"/>
              </a:defRPr>
            </a:lvl1pPr>
          </a:lstStyle>
          <a:p>
            <a:r>
              <a:t>Title Text</a:t>
            </a:r>
          </a:p>
        </p:txBody>
      </p:sp>
      <p:sp>
        <p:nvSpPr>
          <p:cNvPr id="444" name="Body Level One…"/>
          <p:cNvSpPr txBox="1">
            <a:spLocks noGrp="1"/>
          </p:cNvSpPr>
          <p:nvPr>
            <p:ph type="body" sz="half" idx="1"/>
          </p:nvPr>
        </p:nvSpPr>
        <p:spPr>
          <a:xfrm>
            <a:off x="889000" y="1901026"/>
            <a:ext cx="3543300" cy="4110048"/>
          </a:xfrm>
          <a:prstGeom prst="rect">
            <a:avLst/>
          </a:prstGeom>
        </p:spPr>
        <p:txBody>
          <a:bodyPr lIns="38100" tIns="38100" rIns="38100" bIns="38100" anchor="ctr"/>
          <a:lstStyle>
            <a:lvl1pPr marL="640422" marR="0" indent="-386422" defTabSz="406400">
              <a:spcBef>
                <a:spcPts val="2700"/>
              </a:spcBef>
              <a:buSzPct val="171000"/>
              <a:defRPr sz="2000">
                <a:solidFill>
                  <a:srgbClr val="FFFFFF"/>
                </a:solidFill>
                <a:uFillTx/>
                <a:latin typeface="Gill Sans"/>
                <a:ea typeface="Gill Sans"/>
                <a:cs typeface="Gill Sans"/>
                <a:sym typeface="Gill Sans"/>
              </a:defRPr>
            </a:lvl1pPr>
            <a:lvl2pPr marL="983320" marR="0" indent="-386422" defTabSz="406400">
              <a:spcBef>
                <a:spcPts val="2700"/>
              </a:spcBef>
              <a:buSzPct val="171000"/>
              <a:buChar char="•"/>
              <a:defRPr sz="2000">
                <a:solidFill>
                  <a:srgbClr val="FFFFFF"/>
                </a:solidFill>
                <a:uFillTx/>
                <a:latin typeface="Gill Sans"/>
                <a:ea typeface="Gill Sans"/>
                <a:cs typeface="Gill Sans"/>
                <a:sym typeface="Gill Sans"/>
              </a:defRPr>
            </a:lvl2pPr>
            <a:lvl3pPr marL="1326220" marR="0" indent="-386420" defTabSz="406400">
              <a:spcBef>
                <a:spcPts val="2700"/>
              </a:spcBef>
              <a:buSzPct val="171000"/>
              <a:defRPr sz="2000">
                <a:solidFill>
                  <a:srgbClr val="FFFFFF"/>
                </a:solidFill>
                <a:uFillTx/>
                <a:latin typeface="Gill Sans"/>
                <a:ea typeface="Gill Sans"/>
                <a:cs typeface="Gill Sans"/>
                <a:sym typeface="Gill Sans"/>
              </a:defRPr>
            </a:lvl3pPr>
            <a:lvl4pPr marL="1681820" marR="0" indent="-386420" defTabSz="406400">
              <a:spcBef>
                <a:spcPts val="2700"/>
              </a:spcBef>
              <a:buSzPct val="171000"/>
              <a:buChar char="•"/>
              <a:defRPr sz="2000">
                <a:solidFill>
                  <a:srgbClr val="FFFFFF"/>
                </a:solidFill>
                <a:uFillTx/>
                <a:latin typeface="Gill Sans"/>
                <a:ea typeface="Gill Sans"/>
                <a:cs typeface="Gill Sans"/>
                <a:sym typeface="Gill Sans"/>
              </a:defRPr>
            </a:lvl4pPr>
            <a:lvl5pPr marL="2024720" marR="0" indent="-386420" defTabSz="406400">
              <a:spcBef>
                <a:spcPts val="2700"/>
              </a:spcBef>
              <a:buSzPct val="171000"/>
              <a:buChar char="•"/>
              <a:defRPr sz="2000">
                <a:solidFill>
                  <a:srgbClr val="FFFFFF"/>
                </a:solidFill>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amp; Bullets - Left">
    <p:bg>
      <p:bgPr>
        <a:solidFill>
          <a:srgbClr val="000000"/>
        </a:solidFill>
        <a:effectLst/>
      </p:bgPr>
    </p:bg>
    <p:spTree>
      <p:nvGrpSpPr>
        <p:cNvPr id="1" name=""/>
        <p:cNvGrpSpPr/>
        <p:nvPr/>
      </p:nvGrpSpPr>
      <p:grpSpPr>
        <a:xfrm>
          <a:off x="0" y="0"/>
          <a:ext cx="0" cy="0"/>
          <a:chOff x="0" y="0"/>
          <a:chExt cx="0" cy="0"/>
        </a:xfrm>
      </p:grpSpPr>
      <p:sp>
        <p:nvSpPr>
          <p:cNvPr id="452" name="Title Text"/>
          <p:cNvSpPr txBox="1">
            <a:spLocks noGrp="1"/>
          </p:cNvSpPr>
          <p:nvPr>
            <p:ph type="title"/>
          </p:nvPr>
        </p:nvSpPr>
        <p:spPr>
          <a:xfrm>
            <a:off x="889000" y="169073"/>
            <a:ext cx="7366000" cy="1731954"/>
          </a:xfrm>
          <a:prstGeom prst="rect">
            <a:avLst/>
          </a:prstGeom>
        </p:spPr>
        <p:txBody>
          <a:bodyPr lIns="38100" tIns="38100" rIns="38100" bIns="38100"/>
          <a:lstStyle>
            <a:lvl1pPr marR="0" indent="0" defTabSz="406400">
              <a:defRPr sz="5600">
                <a:solidFill>
                  <a:srgbClr val="FFFFFF"/>
                </a:solidFill>
                <a:uFillTx/>
                <a:latin typeface="Gill Sans"/>
                <a:ea typeface="Gill Sans"/>
                <a:cs typeface="Gill Sans"/>
                <a:sym typeface="Gill Sans"/>
              </a:defRPr>
            </a:lvl1pPr>
          </a:lstStyle>
          <a:p>
            <a:r>
              <a:t>Title Text</a:t>
            </a:r>
          </a:p>
        </p:txBody>
      </p:sp>
      <p:sp>
        <p:nvSpPr>
          <p:cNvPr id="453" name="Body Level One…"/>
          <p:cNvSpPr txBox="1">
            <a:spLocks noGrp="1"/>
          </p:cNvSpPr>
          <p:nvPr>
            <p:ph type="body" sz="half" idx="1"/>
          </p:nvPr>
        </p:nvSpPr>
        <p:spPr>
          <a:xfrm>
            <a:off x="889000" y="1901026"/>
            <a:ext cx="3543300" cy="4110048"/>
          </a:xfrm>
          <a:prstGeom prst="rect">
            <a:avLst/>
          </a:prstGeom>
        </p:spPr>
        <p:txBody>
          <a:bodyPr lIns="38100" tIns="38100" rIns="38100" bIns="38100" anchor="ctr"/>
          <a:lstStyle>
            <a:lvl1pPr marL="640422" marR="0" indent="-386422" defTabSz="406400">
              <a:spcBef>
                <a:spcPts val="2700"/>
              </a:spcBef>
              <a:buSzPct val="171000"/>
              <a:defRPr sz="2000">
                <a:solidFill>
                  <a:srgbClr val="FFFFFF"/>
                </a:solidFill>
                <a:uFillTx/>
                <a:latin typeface="Gill Sans"/>
                <a:ea typeface="Gill Sans"/>
                <a:cs typeface="Gill Sans"/>
                <a:sym typeface="Gill Sans"/>
              </a:defRPr>
            </a:lvl1pPr>
            <a:lvl2pPr marL="983320" marR="0" indent="-386422" defTabSz="406400">
              <a:spcBef>
                <a:spcPts val="2700"/>
              </a:spcBef>
              <a:buSzPct val="171000"/>
              <a:buChar char="•"/>
              <a:defRPr sz="2000">
                <a:solidFill>
                  <a:srgbClr val="FFFFFF"/>
                </a:solidFill>
                <a:uFillTx/>
                <a:latin typeface="Gill Sans"/>
                <a:ea typeface="Gill Sans"/>
                <a:cs typeface="Gill Sans"/>
                <a:sym typeface="Gill Sans"/>
              </a:defRPr>
            </a:lvl2pPr>
            <a:lvl3pPr marL="1326220" marR="0" indent="-386420" defTabSz="406400">
              <a:spcBef>
                <a:spcPts val="2700"/>
              </a:spcBef>
              <a:buSzPct val="171000"/>
              <a:defRPr sz="2000">
                <a:solidFill>
                  <a:srgbClr val="FFFFFF"/>
                </a:solidFill>
                <a:uFillTx/>
                <a:latin typeface="Gill Sans"/>
                <a:ea typeface="Gill Sans"/>
                <a:cs typeface="Gill Sans"/>
                <a:sym typeface="Gill Sans"/>
              </a:defRPr>
            </a:lvl3pPr>
            <a:lvl4pPr marL="1681820" marR="0" indent="-386420" defTabSz="406400">
              <a:spcBef>
                <a:spcPts val="2700"/>
              </a:spcBef>
              <a:buSzPct val="171000"/>
              <a:buChar char="•"/>
              <a:defRPr sz="2000">
                <a:solidFill>
                  <a:srgbClr val="FFFFFF"/>
                </a:solidFill>
                <a:uFillTx/>
                <a:latin typeface="Gill Sans"/>
                <a:ea typeface="Gill Sans"/>
                <a:cs typeface="Gill Sans"/>
                <a:sym typeface="Gill Sans"/>
              </a:defRPr>
            </a:lvl4pPr>
            <a:lvl5pPr marL="2024720" marR="0" indent="-386420" defTabSz="406400">
              <a:spcBef>
                <a:spcPts val="2700"/>
              </a:spcBef>
              <a:buSzPct val="171000"/>
              <a:buChar char="•"/>
              <a:defRPr sz="2000">
                <a:solidFill>
                  <a:srgbClr val="FFFFFF"/>
                </a:solidFill>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amp; Bullets - Right">
    <p:bg>
      <p:bgPr>
        <a:solidFill>
          <a:srgbClr val="000000"/>
        </a:solidFill>
        <a:effectLst/>
      </p:bgPr>
    </p:bg>
    <p:spTree>
      <p:nvGrpSpPr>
        <p:cNvPr id="1" name=""/>
        <p:cNvGrpSpPr/>
        <p:nvPr/>
      </p:nvGrpSpPr>
      <p:grpSpPr>
        <a:xfrm>
          <a:off x="0" y="0"/>
          <a:ext cx="0" cy="0"/>
          <a:chOff x="0" y="0"/>
          <a:chExt cx="0" cy="0"/>
        </a:xfrm>
      </p:grpSpPr>
      <p:sp>
        <p:nvSpPr>
          <p:cNvPr id="461" name="Title Text"/>
          <p:cNvSpPr txBox="1">
            <a:spLocks noGrp="1"/>
          </p:cNvSpPr>
          <p:nvPr>
            <p:ph type="title"/>
          </p:nvPr>
        </p:nvSpPr>
        <p:spPr>
          <a:xfrm>
            <a:off x="889000" y="169073"/>
            <a:ext cx="7366000" cy="1731954"/>
          </a:xfrm>
          <a:prstGeom prst="rect">
            <a:avLst/>
          </a:prstGeom>
        </p:spPr>
        <p:txBody>
          <a:bodyPr lIns="38100" tIns="38100" rIns="38100" bIns="38100"/>
          <a:lstStyle>
            <a:lvl1pPr marR="0" indent="0" defTabSz="406400">
              <a:defRPr sz="5600">
                <a:solidFill>
                  <a:srgbClr val="FFFFFF"/>
                </a:solidFill>
                <a:uFillTx/>
                <a:latin typeface="Gill Sans"/>
                <a:ea typeface="Gill Sans"/>
                <a:cs typeface="Gill Sans"/>
                <a:sym typeface="Gill Sans"/>
              </a:defRPr>
            </a:lvl1pPr>
          </a:lstStyle>
          <a:p>
            <a:r>
              <a:t>Title Text</a:t>
            </a:r>
          </a:p>
        </p:txBody>
      </p:sp>
      <p:sp>
        <p:nvSpPr>
          <p:cNvPr id="462" name="Body Level One…"/>
          <p:cNvSpPr txBox="1">
            <a:spLocks noGrp="1"/>
          </p:cNvSpPr>
          <p:nvPr>
            <p:ph type="body" sz="quarter" idx="1"/>
          </p:nvPr>
        </p:nvSpPr>
        <p:spPr>
          <a:xfrm>
            <a:off x="5461000" y="1901026"/>
            <a:ext cx="2794000" cy="4110048"/>
          </a:xfrm>
          <a:prstGeom prst="rect">
            <a:avLst/>
          </a:prstGeom>
        </p:spPr>
        <p:txBody>
          <a:bodyPr lIns="38100" tIns="38100" rIns="38100" bIns="38100" anchor="ctr"/>
          <a:lstStyle>
            <a:lvl1pPr marL="640422" marR="0" indent="-386422" defTabSz="406400">
              <a:spcBef>
                <a:spcPts val="2700"/>
              </a:spcBef>
              <a:buSzPct val="171000"/>
              <a:defRPr sz="2000">
                <a:solidFill>
                  <a:srgbClr val="FFFFFF"/>
                </a:solidFill>
                <a:uFillTx/>
                <a:latin typeface="Gill Sans"/>
                <a:ea typeface="Gill Sans"/>
                <a:cs typeface="Gill Sans"/>
                <a:sym typeface="Gill Sans"/>
              </a:defRPr>
            </a:lvl1pPr>
            <a:lvl2pPr marL="983320" marR="0" indent="-386422" defTabSz="406400">
              <a:spcBef>
                <a:spcPts val="2700"/>
              </a:spcBef>
              <a:buSzPct val="171000"/>
              <a:buChar char="•"/>
              <a:defRPr sz="2000">
                <a:solidFill>
                  <a:srgbClr val="FFFFFF"/>
                </a:solidFill>
                <a:uFillTx/>
                <a:latin typeface="Gill Sans"/>
                <a:ea typeface="Gill Sans"/>
                <a:cs typeface="Gill Sans"/>
                <a:sym typeface="Gill Sans"/>
              </a:defRPr>
            </a:lvl2pPr>
            <a:lvl3pPr marL="1326220" marR="0" indent="-386420" defTabSz="406400">
              <a:spcBef>
                <a:spcPts val="2700"/>
              </a:spcBef>
              <a:buSzPct val="171000"/>
              <a:defRPr sz="2000">
                <a:solidFill>
                  <a:srgbClr val="FFFFFF"/>
                </a:solidFill>
                <a:uFillTx/>
                <a:latin typeface="Gill Sans"/>
                <a:ea typeface="Gill Sans"/>
                <a:cs typeface="Gill Sans"/>
                <a:sym typeface="Gill Sans"/>
              </a:defRPr>
            </a:lvl3pPr>
            <a:lvl4pPr marL="1681820" marR="0" indent="-386420" defTabSz="406400">
              <a:spcBef>
                <a:spcPts val="2700"/>
              </a:spcBef>
              <a:buSzPct val="171000"/>
              <a:buChar char="•"/>
              <a:defRPr sz="2000">
                <a:solidFill>
                  <a:srgbClr val="FFFFFF"/>
                </a:solidFill>
                <a:uFillTx/>
                <a:latin typeface="Gill Sans"/>
                <a:ea typeface="Gill Sans"/>
                <a:cs typeface="Gill Sans"/>
                <a:sym typeface="Gill Sans"/>
              </a:defRPr>
            </a:lvl4pPr>
            <a:lvl5pPr marL="2024720" marR="0" indent="-386420" defTabSz="406400">
              <a:spcBef>
                <a:spcPts val="2700"/>
              </a:spcBef>
              <a:buSzPct val="171000"/>
              <a:buChar char="•"/>
              <a:defRPr sz="2000">
                <a:solidFill>
                  <a:srgbClr val="FFFFFF"/>
                </a:solidFill>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 Top">
    <p:bg>
      <p:bgPr>
        <a:solidFill>
          <a:srgbClr val="000000"/>
        </a:solidFill>
        <a:effectLst/>
      </p:bgPr>
    </p:bg>
    <p:spTree>
      <p:nvGrpSpPr>
        <p:cNvPr id="1" name=""/>
        <p:cNvGrpSpPr/>
        <p:nvPr/>
      </p:nvGrpSpPr>
      <p:grpSpPr>
        <a:xfrm>
          <a:off x="0" y="0"/>
          <a:ext cx="0" cy="0"/>
          <a:chOff x="0" y="0"/>
          <a:chExt cx="0" cy="0"/>
        </a:xfrm>
      </p:grpSpPr>
      <p:sp>
        <p:nvSpPr>
          <p:cNvPr id="470" name="Title Text"/>
          <p:cNvSpPr txBox="1">
            <a:spLocks noGrp="1"/>
          </p:cNvSpPr>
          <p:nvPr>
            <p:ph type="title"/>
          </p:nvPr>
        </p:nvSpPr>
        <p:spPr>
          <a:xfrm>
            <a:off x="889000" y="0"/>
            <a:ext cx="7366000" cy="2070100"/>
          </a:xfrm>
          <a:prstGeom prst="rect">
            <a:avLst/>
          </a:prstGeom>
        </p:spPr>
        <p:txBody>
          <a:bodyPr lIns="38100" tIns="38100" rIns="38100" bIns="38100"/>
          <a:lstStyle>
            <a:lvl1pPr marR="0" indent="0" defTabSz="406400">
              <a:defRPr sz="5600">
                <a:solidFill>
                  <a:srgbClr val="FFFFFF"/>
                </a:solidFill>
                <a:uFillTx/>
                <a:latin typeface="Gill Sans"/>
                <a:ea typeface="Gill Sans"/>
                <a:cs typeface="Gill Sans"/>
                <a:sym typeface="Gill Sans"/>
              </a:defRPr>
            </a:lvl1pPr>
          </a:lstStyle>
          <a:p>
            <a:r>
              <a:t>Title Text</a:t>
            </a:r>
          </a:p>
        </p:txBody>
      </p:sp>
      <p:sp>
        <p:nvSpPr>
          <p:cNvPr id="4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Blank copy 22">
    <p:spTree>
      <p:nvGrpSpPr>
        <p:cNvPr id="1" name=""/>
        <p:cNvGrpSpPr/>
        <p:nvPr/>
      </p:nvGrpSpPr>
      <p:grpSpPr>
        <a:xfrm>
          <a:off x="0" y="0"/>
          <a:ext cx="0" cy="0"/>
          <a:chOff x="0" y="0"/>
          <a:chExt cx="0" cy="0"/>
        </a:xfrm>
      </p:grpSpPr>
      <p:sp>
        <p:nvSpPr>
          <p:cNvPr id="4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Blank copy 3">
    <p:spTree>
      <p:nvGrpSpPr>
        <p:cNvPr id="1" name=""/>
        <p:cNvGrpSpPr/>
        <p:nvPr/>
      </p:nvGrpSpPr>
      <p:grpSpPr>
        <a:xfrm>
          <a:off x="0" y="0"/>
          <a:ext cx="0" cy="0"/>
          <a:chOff x="0" y="0"/>
          <a:chExt cx="0" cy="0"/>
        </a:xfrm>
      </p:grpSpPr>
      <p:sp>
        <p:nvSpPr>
          <p:cNvPr id="4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Default - Two Content copy 1">
    <p:spTree>
      <p:nvGrpSpPr>
        <p:cNvPr id="1" name=""/>
        <p:cNvGrpSpPr/>
        <p:nvPr/>
      </p:nvGrpSpPr>
      <p:grpSpPr>
        <a:xfrm>
          <a:off x="0" y="0"/>
          <a:ext cx="0" cy="0"/>
          <a:chOff x="0" y="0"/>
          <a:chExt cx="0" cy="0"/>
        </a:xfrm>
      </p:grpSpPr>
      <p:sp>
        <p:nvSpPr>
          <p:cNvPr id="492" name="Title Text"/>
          <p:cNvSpPr txBox="1">
            <a:spLocks noGrp="1"/>
          </p:cNvSpPr>
          <p:nvPr>
            <p:ph type="title"/>
          </p:nvPr>
        </p:nvSpPr>
        <p:spPr>
          <a:xfrm>
            <a:off x="457200" y="92075"/>
            <a:ext cx="8229600" cy="1508126"/>
          </a:xfrm>
          <a:prstGeom prst="rect">
            <a:avLst/>
          </a:prstGeom>
        </p:spPr>
        <p:txBody>
          <a:bodyPr lIns="38100" tIns="38100" rIns="38100" bIns="38100"/>
          <a:lstStyle>
            <a:lvl1pPr marR="0" indent="0">
              <a:defRPr sz="4200"/>
            </a:lvl1pPr>
          </a:lstStyle>
          <a:p>
            <a:r>
              <a:t>Title Text</a:t>
            </a:r>
          </a:p>
        </p:txBody>
      </p:sp>
      <p:sp>
        <p:nvSpPr>
          <p:cNvPr id="493" name="Body Level One…"/>
          <p:cNvSpPr txBox="1">
            <a:spLocks noGrp="1"/>
          </p:cNvSpPr>
          <p:nvPr>
            <p:ph type="body" sz="half" idx="1"/>
          </p:nvPr>
        </p:nvSpPr>
        <p:spPr>
          <a:xfrm>
            <a:off x="457200" y="1600200"/>
            <a:ext cx="4038600" cy="5257800"/>
          </a:xfrm>
          <a:prstGeom prst="rect">
            <a:avLst/>
          </a:prstGeom>
        </p:spPr>
        <p:txBody>
          <a:bodyPr lIns="38100" tIns="38100" rIns="38100" bIns="38100"/>
          <a:lstStyle>
            <a:lvl1pPr marL="342900" marR="0">
              <a:buClr>
                <a:srgbClr val="000000"/>
              </a:buClr>
              <a:buFont typeface="Arial"/>
              <a:defRPr sz="3000"/>
            </a:lvl1pPr>
            <a:lvl2pPr marL="786910" marR="0" indent="-329710">
              <a:buClr>
                <a:srgbClr val="000000"/>
              </a:buClr>
              <a:buFont typeface="Arial"/>
              <a:defRPr sz="3000"/>
            </a:lvl2pPr>
            <a:lvl3pPr marL="1226126" marR="0" indent="-311726">
              <a:buClr>
                <a:srgbClr val="000000"/>
              </a:buClr>
              <a:buFont typeface="Arial"/>
              <a:defRPr sz="3000"/>
            </a:lvl3pPr>
            <a:lvl4pPr marL="1752600" marR="0" indent="-381000">
              <a:buClr>
                <a:srgbClr val="000000"/>
              </a:buClr>
              <a:buFont typeface="Arial"/>
              <a:defRPr sz="3000"/>
            </a:lvl4pPr>
            <a:lvl5pPr marL="2209800" marR="0" indent="-381000">
              <a:buClr>
                <a:srgbClr val="000000"/>
              </a:buClr>
              <a:buFont typeface="Arial"/>
              <a:defRPr sz="3000"/>
            </a:lvl5pPr>
          </a:lstStyle>
          <a:p>
            <a:r>
              <a:t>Body Level One</a:t>
            </a:r>
          </a:p>
          <a:p>
            <a:pPr lvl="1"/>
            <a:r>
              <a:t>Body Level Two</a:t>
            </a:r>
          </a:p>
          <a:p>
            <a:pPr lvl="2"/>
            <a:r>
              <a:t>Body Level Three</a:t>
            </a:r>
          </a:p>
          <a:p>
            <a:pPr lvl="3"/>
            <a:r>
              <a:t>Body Level Four</a:t>
            </a:r>
          </a:p>
          <a:p>
            <a:pPr lvl="4"/>
            <a:r>
              <a:t>Body Level Five</a:t>
            </a:r>
          </a:p>
        </p:txBody>
      </p:sp>
      <p:sp>
        <p:nvSpPr>
          <p:cNvPr id="4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 Top copy">
    <p:spTree>
      <p:nvGrpSpPr>
        <p:cNvPr id="1" name=""/>
        <p:cNvGrpSpPr/>
        <p:nvPr/>
      </p:nvGrpSpPr>
      <p:grpSpPr>
        <a:xfrm>
          <a:off x="0" y="0"/>
          <a:ext cx="0" cy="0"/>
          <a:chOff x="0" y="0"/>
          <a:chExt cx="0" cy="0"/>
        </a:xfrm>
      </p:grpSpPr>
      <p:sp>
        <p:nvSpPr>
          <p:cNvPr id="501" name="Title Text"/>
          <p:cNvSpPr txBox="1">
            <a:spLocks noGrp="1"/>
          </p:cNvSpPr>
          <p:nvPr>
            <p:ph type="title"/>
          </p:nvPr>
        </p:nvSpPr>
        <p:spPr>
          <a:xfrm>
            <a:off x="889000" y="0"/>
            <a:ext cx="7353300" cy="2070100"/>
          </a:xfrm>
          <a:prstGeom prst="rect">
            <a:avLst/>
          </a:prstGeom>
        </p:spPr>
        <p:txBody>
          <a:bodyPr/>
          <a:lstStyle>
            <a:lvl1pPr marR="0" indent="0" defTabSz="647700">
              <a:defRPr sz="5600">
                <a:latin typeface="Gill Sans"/>
                <a:ea typeface="Gill Sans"/>
                <a:cs typeface="Gill Sans"/>
                <a:sym typeface="Gill Sans"/>
              </a:defRPr>
            </a:lvl1pPr>
          </a:lstStyle>
          <a:p>
            <a:r>
              <a:t>Title Text</a:t>
            </a:r>
          </a:p>
        </p:txBody>
      </p:sp>
      <p:sp>
        <p:nvSpPr>
          <p:cNvPr id="50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 Top copy 5">
    <p:spTree>
      <p:nvGrpSpPr>
        <p:cNvPr id="1" name=""/>
        <p:cNvGrpSpPr/>
        <p:nvPr/>
      </p:nvGrpSpPr>
      <p:grpSpPr>
        <a:xfrm>
          <a:off x="0" y="0"/>
          <a:ext cx="0" cy="0"/>
          <a:chOff x="0" y="0"/>
          <a:chExt cx="0" cy="0"/>
        </a:xfrm>
      </p:grpSpPr>
      <p:sp>
        <p:nvSpPr>
          <p:cNvPr id="509" name="Title Text"/>
          <p:cNvSpPr txBox="1">
            <a:spLocks noGrp="1"/>
          </p:cNvSpPr>
          <p:nvPr>
            <p:ph type="title"/>
          </p:nvPr>
        </p:nvSpPr>
        <p:spPr>
          <a:xfrm>
            <a:off x="889000" y="0"/>
            <a:ext cx="7353300" cy="2070100"/>
          </a:xfrm>
          <a:prstGeom prst="rect">
            <a:avLst/>
          </a:prstGeom>
        </p:spPr>
        <p:txBody>
          <a:bodyPr/>
          <a:lstStyle>
            <a:lvl1pPr marR="0" indent="0" defTabSz="647700">
              <a:defRPr sz="5600">
                <a:latin typeface="Gill Sans"/>
                <a:ea typeface="Gill Sans"/>
                <a:cs typeface="Gill Sans"/>
                <a:sym typeface="Gill Sans"/>
              </a:defRPr>
            </a:lvl1pPr>
          </a:lstStyle>
          <a:p>
            <a:r>
              <a:t>Title Text</a:t>
            </a:r>
          </a:p>
        </p:txBody>
      </p:sp>
      <p:sp>
        <p:nvSpPr>
          <p:cNvPr id="5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copy 1">
    <p:spTree>
      <p:nvGrpSpPr>
        <p:cNvPr id="1" name=""/>
        <p:cNvGrpSpPr/>
        <p:nvPr/>
      </p:nvGrpSpPr>
      <p:grpSpPr>
        <a:xfrm>
          <a:off x="0" y="0"/>
          <a:ext cx="0" cy="0"/>
          <a:chOff x="0" y="0"/>
          <a:chExt cx="0" cy="0"/>
        </a:xfrm>
      </p:grpSpPr>
      <p:sp>
        <p:nvSpPr>
          <p:cNvPr id="53" name="Title Text"/>
          <p:cNvSpPr txBox="1">
            <a:spLocks noGrp="1"/>
          </p:cNvSpPr>
          <p:nvPr>
            <p:ph type="title"/>
          </p:nvPr>
        </p:nvSpPr>
        <p:spPr>
          <a:xfrm>
            <a:off x="457200" y="92074"/>
            <a:ext cx="8229600" cy="1508126"/>
          </a:xfrm>
          <a:prstGeom prst="rect">
            <a:avLst/>
          </a:prstGeom>
        </p:spPr>
        <p:txBody>
          <a:bodyPr/>
          <a:lstStyle/>
          <a:p>
            <a:r>
              <a:t>Title Text</a:t>
            </a:r>
          </a:p>
        </p:txBody>
      </p:sp>
      <p:sp>
        <p:nvSpPr>
          <p:cNvPr id="5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Blank copy 10">
    <p:spTree>
      <p:nvGrpSpPr>
        <p:cNvPr id="1" name=""/>
        <p:cNvGrpSpPr/>
        <p:nvPr/>
      </p:nvGrpSpPr>
      <p:grpSpPr>
        <a:xfrm>
          <a:off x="0" y="0"/>
          <a:ext cx="0" cy="0"/>
          <a:chOff x="0" y="0"/>
          <a:chExt cx="0" cy="0"/>
        </a:xfrm>
      </p:grpSpPr>
      <p:sp>
        <p:nvSpPr>
          <p:cNvPr id="5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itle - Top copy 6">
    <p:spTree>
      <p:nvGrpSpPr>
        <p:cNvPr id="1" name=""/>
        <p:cNvGrpSpPr/>
        <p:nvPr/>
      </p:nvGrpSpPr>
      <p:grpSpPr>
        <a:xfrm>
          <a:off x="0" y="0"/>
          <a:ext cx="0" cy="0"/>
          <a:chOff x="0" y="0"/>
          <a:chExt cx="0" cy="0"/>
        </a:xfrm>
      </p:grpSpPr>
      <p:sp>
        <p:nvSpPr>
          <p:cNvPr id="524" name="Title Text"/>
          <p:cNvSpPr txBox="1">
            <a:spLocks noGrp="1"/>
          </p:cNvSpPr>
          <p:nvPr>
            <p:ph type="title"/>
          </p:nvPr>
        </p:nvSpPr>
        <p:spPr>
          <a:xfrm>
            <a:off x="889000" y="0"/>
            <a:ext cx="7353300" cy="2070100"/>
          </a:xfrm>
          <a:prstGeom prst="rect">
            <a:avLst/>
          </a:prstGeom>
        </p:spPr>
        <p:txBody>
          <a:bodyPr/>
          <a:lstStyle>
            <a:lvl1pPr marR="0" indent="0" defTabSz="647700">
              <a:defRPr sz="5600">
                <a:latin typeface="Gill Sans"/>
                <a:ea typeface="Gill Sans"/>
                <a:cs typeface="Gill Sans"/>
                <a:sym typeface="Gill Sans"/>
              </a:defRPr>
            </a:lvl1pPr>
          </a:lstStyle>
          <a:p>
            <a:r>
              <a:t>Title Text</a:t>
            </a:r>
          </a:p>
        </p:txBody>
      </p:sp>
      <p:sp>
        <p:nvSpPr>
          <p:cNvPr id="5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itle &amp; Bullets copy 11">
    <p:spTree>
      <p:nvGrpSpPr>
        <p:cNvPr id="1" name=""/>
        <p:cNvGrpSpPr/>
        <p:nvPr/>
      </p:nvGrpSpPr>
      <p:grpSpPr>
        <a:xfrm>
          <a:off x="0" y="0"/>
          <a:ext cx="0" cy="0"/>
          <a:chOff x="0" y="0"/>
          <a:chExt cx="0" cy="0"/>
        </a:xfrm>
      </p:grpSpPr>
      <p:sp>
        <p:nvSpPr>
          <p:cNvPr id="532" name="Title Text"/>
          <p:cNvSpPr txBox="1">
            <a:spLocks noGrp="1"/>
          </p:cNvSpPr>
          <p:nvPr>
            <p:ph type="title"/>
          </p:nvPr>
        </p:nvSpPr>
        <p:spPr>
          <a:xfrm>
            <a:off x="457200" y="92074"/>
            <a:ext cx="8229600" cy="1508126"/>
          </a:xfrm>
          <a:prstGeom prst="rect">
            <a:avLst/>
          </a:prstGeom>
        </p:spPr>
        <p:txBody>
          <a:bodyPr/>
          <a:lstStyle>
            <a:lvl1pPr marR="40640" indent="40640">
              <a:defRPr sz="4200"/>
            </a:lvl1pPr>
          </a:lstStyle>
          <a:p>
            <a:r>
              <a:t>Title Text</a:t>
            </a:r>
          </a:p>
        </p:txBody>
      </p:sp>
      <p:sp>
        <p:nvSpPr>
          <p:cNvPr id="533" name="Body Level One…"/>
          <p:cNvSpPr txBox="1">
            <a:spLocks noGrp="1"/>
          </p:cNvSpPr>
          <p:nvPr>
            <p:ph type="body" idx="1"/>
          </p:nvPr>
        </p:nvSpPr>
        <p:spPr>
          <a:prstGeom prst="rect">
            <a:avLst/>
          </a:prstGeom>
        </p:spPr>
        <p:txBody>
          <a:bodyPr/>
          <a:lstStyle>
            <a:lvl1pPr marR="40640">
              <a:defRPr sz="3000"/>
            </a:lvl1pPr>
            <a:lvl2pPr marL="827551" marR="40640" indent="-329710">
              <a:defRPr sz="3000"/>
            </a:lvl2pPr>
            <a:lvl3pPr marL="1266765" marR="40640" indent="-311726">
              <a:defRPr sz="3000"/>
            </a:lvl3pPr>
            <a:lvl4pPr marL="1793238" marR="40640" indent="-381000">
              <a:defRPr sz="3000"/>
            </a:lvl4pPr>
            <a:lvl5pPr marL="2250438" marR="40640" indent="-381000">
              <a:defRPr sz="3000"/>
            </a:lvl5pPr>
          </a:lstStyle>
          <a:p>
            <a:r>
              <a:t>Body Level One</a:t>
            </a:r>
          </a:p>
          <a:p>
            <a:pPr lvl="1"/>
            <a:r>
              <a:t>Body Level Two</a:t>
            </a:r>
          </a:p>
          <a:p>
            <a:pPr lvl="2"/>
            <a:r>
              <a:t>Body Level Three</a:t>
            </a:r>
          </a:p>
          <a:p>
            <a:pPr lvl="3"/>
            <a:r>
              <a:t>Body Level Four</a:t>
            </a:r>
          </a:p>
          <a:p>
            <a:pPr lvl="4"/>
            <a:r>
              <a:t>Body Level Five</a:t>
            </a:r>
          </a:p>
        </p:txBody>
      </p:sp>
      <p:sp>
        <p:nvSpPr>
          <p:cNvPr id="5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Title &amp; Bullets copy 10">
    <p:spTree>
      <p:nvGrpSpPr>
        <p:cNvPr id="1" name=""/>
        <p:cNvGrpSpPr/>
        <p:nvPr/>
      </p:nvGrpSpPr>
      <p:grpSpPr>
        <a:xfrm>
          <a:off x="0" y="0"/>
          <a:ext cx="0" cy="0"/>
          <a:chOff x="0" y="0"/>
          <a:chExt cx="0" cy="0"/>
        </a:xfrm>
      </p:grpSpPr>
      <p:sp>
        <p:nvSpPr>
          <p:cNvPr id="541" name="Title Text"/>
          <p:cNvSpPr txBox="1">
            <a:spLocks noGrp="1"/>
          </p:cNvSpPr>
          <p:nvPr>
            <p:ph type="title"/>
          </p:nvPr>
        </p:nvSpPr>
        <p:spPr>
          <a:xfrm>
            <a:off x="457200" y="92074"/>
            <a:ext cx="8229600" cy="1508126"/>
          </a:xfrm>
          <a:prstGeom prst="rect">
            <a:avLst/>
          </a:prstGeom>
        </p:spPr>
        <p:txBody>
          <a:bodyPr/>
          <a:lstStyle>
            <a:lvl1pPr marR="40640" indent="40640">
              <a:defRPr sz="4200"/>
            </a:lvl1pPr>
          </a:lstStyle>
          <a:p>
            <a:r>
              <a:t>Title Text</a:t>
            </a:r>
          </a:p>
        </p:txBody>
      </p:sp>
      <p:sp>
        <p:nvSpPr>
          <p:cNvPr id="542" name="Body Level One…"/>
          <p:cNvSpPr txBox="1">
            <a:spLocks noGrp="1"/>
          </p:cNvSpPr>
          <p:nvPr>
            <p:ph type="body" idx="1"/>
          </p:nvPr>
        </p:nvSpPr>
        <p:spPr>
          <a:prstGeom prst="rect">
            <a:avLst/>
          </a:prstGeom>
        </p:spPr>
        <p:txBody>
          <a:bodyPr/>
          <a:lstStyle>
            <a:lvl1pPr marR="40640">
              <a:defRPr sz="3000"/>
            </a:lvl1pPr>
            <a:lvl2pPr marL="827551" marR="40640" indent="-329710">
              <a:defRPr sz="3000"/>
            </a:lvl2pPr>
            <a:lvl3pPr marL="1266765" marR="40640" indent="-311726">
              <a:defRPr sz="3000"/>
            </a:lvl3pPr>
            <a:lvl4pPr marL="1793238" marR="40640" indent="-381000">
              <a:defRPr sz="3000"/>
            </a:lvl4pPr>
            <a:lvl5pPr marL="2250438" marR="40640" indent="-381000">
              <a:defRPr sz="3000"/>
            </a:lvl5pPr>
          </a:lstStyle>
          <a:p>
            <a:r>
              <a:t>Body Level One</a:t>
            </a:r>
          </a:p>
          <a:p>
            <a:pPr lvl="1"/>
            <a:r>
              <a:t>Body Level Two</a:t>
            </a:r>
          </a:p>
          <a:p>
            <a:pPr lvl="2"/>
            <a:r>
              <a:t>Body Level Three</a:t>
            </a:r>
          </a:p>
          <a:p>
            <a:pPr lvl="3"/>
            <a:r>
              <a:t>Body Level Four</a:t>
            </a:r>
          </a:p>
          <a:p>
            <a:pPr lvl="4"/>
            <a:r>
              <a:t>Body Level Five</a:t>
            </a:r>
          </a:p>
        </p:txBody>
      </p:sp>
      <p:sp>
        <p:nvSpPr>
          <p:cNvPr id="5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Title &amp; Bullets copy 12">
    <p:spTree>
      <p:nvGrpSpPr>
        <p:cNvPr id="1" name=""/>
        <p:cNvGrpSpPr/>
        <p:nvPr/>
      </p:nvGrpSpPr>
      <p:grpSpPr>
        <a:xfrm>
          <a:off x="0" y="0"/>
          <a:ext cx="0" cy="0"/>
          <a:chOff x="0" y="0"/>
          <a:chExt cx="0" cy="0"/>
        </a:xfrm>
      </p:grpSpPr>
      <p:sp>
        <p:nvSpPr>
          <p:cNvPr id="550" name="Title Text"/>
          <p:cNvSpPr txBox="1">
            <a:spLocks noGrp="1"/>
          </p:cNvSpPr>
          <p:nvPr>
            <p:ph type="title"/>
          </p:nvPr>
        </p:nvSpPr>
        <p:spPr>
          <a:xfrm>
            <a:off x="457200" y="92074"/>
            <a:ext cx="8229600" cy="1508126"/>
          </a:xfrm>
          <a:prstGeom prst="rect">
            <a:avLst/>
          </a:prstGeom>
        </p:spPr>
        <p:txBody>
          <a:bodyPr/>
          <a:lstStyle>
            <a:lvl1pPr marR="40640" indent="40640">
              <a:defRPr sz="4200"/>
            </a:lvl1pPr>
          </a:lstStyle>
          <a:p>
            <a:r>
              <a:t>Title Text</a:t>
            </a:r>
          </a:p>
        </p:txBody>
      </p:sp>
      <p:sp>
        <p:nvSpPr>
          <p:cNvPr id="551" name="Body Level One…"/>
          <p:cNvSpPr txBox="1">
            <a:spLocks noGrp="1"/>
          </p:cNvSpPr>
          <p:nvPr>
            <p:ph type="body" idx="1"/>
          </p:nvPr>
        </p:nvSpPr>
        <p:spPr>
          <a:prstGeom prst="rect">
            <a:avLst/>
          </a:prstGeom>
        </p:spPr>
        <p:txBody>
          <a:bodyPr/>
          <a:lstStyle>
            <a:lvl1pPr marR="40640">
              <a:defRPr sz="3000"/>
            </a:lvl1pPr>
            <a:lvl2pPr marL="827551" marR="40640" indent="-329710">
              <a:defRPr sz="3000"/>
            </a:lvl2pPr>
            <a:lvl3pPr marL="1266765" marR="40640" indent="-311726">
              <a:defRPr sz="3000"/>
            </a:lvl3pPr>
            <a:lvl4pPr marL="1793238" marR="40640" indent="-381000">
              <a:defRPr sz="3000"/>
            </a:lvl4pPr>
            <a:lvl5pPr marL="2250438" marR="40640" indent="-381000">
              <a:defRPr sz="3000"/>
            </a:lvl5pPr>
          </a:lstStyle>
          <a:p>
            <a:r>
              <a:t>Body Level One</a:t>
            </a:r>
          </a:p>
          <a:p>
            <a:pPr lvl="1"/>
            <a:r>
              <a:t>Body Level Two</a:t>
            </a:r>
          </a:p>
          <a:p>
            <a:pPr lvl="2"/>
            <a:r>
              <a:t>Body Level Three</a:t>
            </a:r>
          </a:p>
          <a:p>
            <a:pPr lvl="3"/>
            <a:r>
              <a:t>Body Level Four</a:t>
            </a:r>
          </a:p>
          <a:p>
            <a:pPr lvl="4"/>
            <a:r>
              <a:t>Body Level Five</a:t>
            </a:r>
          </a:p>
        </p:txBody>
      </p:sp>
      <p:sp>
        <p:nvSpPr>
          <p:cNvPr id="5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Blank copy 11">
    <p:spTree>
      <p:nvGrpSpPr>
        <p:cNvPr id="1" name=""/>
        <p:cNvGrpSpPr/>
        <p:nvPr/>
      </p:nvGrpSpPr>
      <p:grpSpPr>
        <a:xfrm>
          <a:off x="0" y="0"/>
          <a:ext cx="0" cy="0"/>
          <a:chOff x="0" y="0"/>
          <a:chExt cx="0" cy="0"/>
        </a:xfrm>
      </p:grpSpPr>
      <p:sp>
        <p:nvSpPr>
          <p:cNvPr id="5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le &amp; Bullets copy 3">
    <p:spTree>
      <p:nvGrpSpPr>
        <p:cNvPr id="1" name=""/>
        <p:cNvGrpSpPr/>
        <p:nvPr/>
      </p:nvGrpSpPr>
      <p:grpSpPr>
        <a:xfrm>
          <a:off x="0" y="0"/>
          <a:ext cx="0" cy="0"/>
          <a:chOff x="0" y="0"/>
          <a:chExt cx="0" cy="0"/>
        </a:xfrm>
      </p:grpSpPr>
      <p:sp>
        <p:nvSpPr>
          <p:cNvPr id="566" name="Title Text"/>
          <p:cNvSpPr txBox="1">
            <a:spLocks noGrp="1"/>
          </p:cNvSpPr>
          <p:nvPr>
            <p:ph type="title"/>
          </p:nvPr>
        </p:nvSpPr>
        <p:spPr>
          <a:prstGeom prst="rect">
            <a:avLst/>
          </a:prstGeom>
        </p:spPr>
        <p:txBody>
          <a:bodyPr/>
          <a:lstStyle>
            <a:lvl1pPr marR="40640" indent="40640">
              <a:defRPr sz="4200"/>
            </a:lvl1pPr>
          </a:lstStyle>
          <a:p>
            <a:r>
              <a:t>Title Text</a:t>
            </a:r>
          </a:p>
        </p:txBody>
      </p:sp>
      <p:sp>
        <p:nvSpPr>
          <p:cNvPr id="567" name="Body Level One…"/>
          <p:cNvSpPr txBox="1">
            <a:spLocks noGrp="1"/>
          </p:cNvSpPr>
          <p:nvPr>
            <p:ph type="body" idx="1"/>
          </p:nvPr>
        </p:nvSpPr>
        <p:spPr>
          <a:prstGeom prst="rect">
            <a:avLst/>
          </a:prstGeom>
        </p:spPr>
        <p:txBody>
          <a:bodyPr/>
          <a:lstStyle>
            <a:lvl1pPr marR="40640">
              <a:defRPr sz="3000"/>
            </a:lvl1pPr>
            <a:lvl2pPr marL="827551" marR="40640" indent="-329710">
              <a:defRPr sz="3000"/>
            </a:lvl2pPr>
            <a:lvl3pPr marL="1266765" marR="40640" indent="-311726">
              <a:defRPr sz="3000"/>
            </a:lvl3pPr>
            <a:lvl4pPr marL="1793238" marR="40640" indent="-381000">
              <a:defRPr sz="3000"/>
            </a:lvl4pPr>
            <a:lvl5pPr marL="2250438" marR="40640" indent="-381000">
              <a:defRPr sz="3000"/>
            </a:lvl5pPr>
          </a:lstStyle>
          <a:p>
            <a:r>
              <a:t>Body Level One</a:t>
            </a:r>
          </a:p>
          <a:p>
            <a:pPr lvl="1"/>
            <a:r>
              <a:t>Body Level Two</a:t>
            </a:r>
          </a:p>
          <a:p>
            <a:pPr lvl="2"/>
            <a:r>
              <a:t>Body Level Three</a:t>
            </a:r>
          </a:p>
          <a:p>
            <a:pPr lvl="3"/>
            <a:r>
              <a:t>Body Level Four</a:t>
            </a:r>
          </a:p>
          <a:p>
            <a:pPr lvl="4"/>
            <a:r>
              <a:t>Body Level Five</a:t>
            </a:r>
          </a:p>
        </p:txBody>
      </p:sp>
      <p:sp>
        <p:nvSpPr>
          <p:cNvPr id="5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copy 2">
    <p:spTree>
      <p:nvGrpSpPr>
        <p:cNvPr id="1" name=""/>
        <p:cNvGrpSpPr/>
        <p:nvPr/>
      </p:nvGrpSpPr>
      <p:grpSpPr>
        <a:xfrm>
          <a:off x="0" y="0"/>
          <a:ext cx="0" cy="0"/>
          <a:chOff x="0" y="0"/>
          <a:chExt cx="0" cy="0"/>
        </a:xfrm>
      </p:grpSpPr>
      <p:sp>
        <p:nvSpPr>
          <p:cNvPr id="62" name="Title Text"/>
          <p:cNvSpPr txBox="1">
            <a:spLocks noGrp="1"/>
          </p:cNvSpPr>
          <p:nvPr>
            <p:ph type="title"/>
          </p:nvPr>
        </p:nvSpPr>
        <p:spPr>
          <a:xfrm>
            <a:off x="457200" y="92074"/>
            <a:ext cx="8229600" cy="1508126"/>
          </a:xfrm>
          <a:prstGeom prst="rect">
            <a:avLst/>
          </a:prstGeom>
        </p:spPr>
        <p:txBody>
          <a:bodyPr/>
          <a:lstStyle/>
          <a:p>
            <a:r>
              <a:t>Title Text</a:t>
            </a:r>
          </a:p>
        </p:txBody>
      </p:sp>
      <p:sp>
        <p:nvSpPr>
          <p:cNvPr id="6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652" name="Title Text"/>
          <p:cNvSpPr txBox="1">
            <a:spLocks noGrp="1"/>
          </p:cNvSpPr>
          <p:nvPr>
            <p:ph type="title"/>
          </p:nvPr>
        </p:nvSpPr>
        <p:spPr>
          <a:xfrm>
            <a:off x="444498" y="0"/>
            <a:ext cx="4127504" cy="3314700"/>
          </a:xfrm>
          <a:prstGeom prst="rect">
            <a:avLst/>
          </a:prstGeom>
        </p:spPr>
        <p:txBody>
          <a:bodyPr lIns="38100" tIns="38100" rIns="38100" bIns="38100" anchor="b"/>
          <a:lstStyle>
            <a:lvl1pPr marR="0" indent="0" defTabSz="406400">
              <a:defRPr sz="4600">
                <a:uFillTx/>
                <a:latin typeface="Gill Sans"/>
                <a:ea typeface="Gill Sans"/>
                <a:cs typeface="Gill Sans"/>
                <a:sym typeface="Gill Sans"/>
              </a:defRPr>
            </a:lvl1pPr>
          </a:lstStyle>
          <a:p>
            <a:r>
              <a:t>Title Text</a:t>
            </a:r>
          </a:p>
        </p:txBody>
      </p:sp>
      <p:sp>
        <p:nvSpPr>
          <p:cNvPr id="653" name="Body Level One…"/>
          <p:cNvSpPr txBox="1">
            <a:spLocks noGrp="1"/>
          </p:cNvSpPr>
          <p:nvPr>
            <p:ph type="body" sz="half" idx="1"/>
          </p:nvPr>
        </p:nvSpPr>
        <p:spPr>
          <a:xfrm>
            <a:off x="444498" y="3378200"/>
            <a:ext cx="4127504" cy="3479800"/>
          </a:xfrm>
          <a:prstGeom prst="rect">
            <a:avLst/>
          </a:prstGeom>
        </p:spPr>
        <p:txBody>
          <a:bodyPr lIns="38100" tIns="38100" rIns="38100" bIns="38100"/>
          <a:lstStyle>
            <a:lvl1pPr marL="0" marR="0" indent="0" algn="ctr" defTabSz="406400">
              <a:spcBef>
                <a:spcPts val="0"/>
              </a:spcBef>
              <a:buSzTx/>
              <a:buNone/>
              <a:defRPr sz="2000">
                <a:uFillTx/>
                <a:latin typeface="Gill Sans"/>
                <a:ea typeface="Gill Sans"/>
                <a:cs typeface="Gill Sans"/>
                <a:sym typeface="Gill Sans"/>
              </a:defRPr>
            </a:lvl1pPr>
            <a:lvl2pPr marL="0" marR="0" indent="0" algn="ctr" defTabSz="406400">
              <a:spcBef>
                <a:spcPts val="0"/>
              </a:spcBef>
              <a:buSzTx/>
              <a:buNone/>
              <a:defRPr sz="2000">
                <a:uFillTx/>
                <a:latin typeface="Gill Sans"/>
                <a:ea typeface="Gill Sans"/>
                <a:cs typeface="Gill Sans"/>
                <a:sym typeface="Gill Sans"/>
              </a:defRPr>
            </a:lvl2pPr>
            <a:lvl3pPr marL="0" marR="0" indent="0" algn="ctr" defTabSz="406400">
              <a:spcBef>
                <a:spcPts val="0"/>
              </a:spcBef>
              <a:buSzTx/>
              <a:buNone/>
              <a:defRPr sz="2000">
                <a:uFillTx/>
                <a:latin typeface="Gill Sans"/>
                <a:ea typeface="Gill Sans"/>
                <a:cs typeface="Gill Sans"/>
                <a:sym typeface="Gill Sans"/>
              </a:defRPr>
            </a:lvl3pPr>
            <a:lvl4pPr marL="0" marR="0" indent="0" algn="ctr" defTabSz="406400">
              <a:spcBef>
                <a:spcPts val="0"/>
              </a:spcBef>
              <a:buSzTx/>
              <a:buNone/>
              <a:defRPr sz="2000">
                <a:uFillTx/>
                <a:latin typeface="Gill Sans"/>
                <a:ea typeface="Gill Sans"/>
                <a:cs typeface="Gill Sans"/>
                <a:sym typeface="Gill Sans"/>
              </a:defRPr>
            </a:lvl4pPr>
            <a:lvl5pPr marL="0" marR="0" indent="0" algn="ctr" defTabSz="406400">
              <a:spcBef>
                <a:spcPts val="0"/>
              </a:spcBef>
              <a:buSzTx/>
              <a:buNone/>
              <a:defRPr sz="20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661" name="Title Text"/>
          <p:cNvSpPr txBox="1">
            <a:spLocks noGrp="1"/>
          </p:cNvSpPr>
          <p:nvPr>
            <p:ph type="title"/>
          </p:nvPr>
        </p:nvSpPr>
        <p:spPr>
          <a:xfrm>
            <a:off x="444498" y="0"/>
            <a:ext cx="4127504" cy="3314700"/>
          </a:xfrm>
          <a:prstGeom prst="rect">
            <a:avLst/>
          </a:prstGeom>
        </p:spPr>
        <p:txBody>
          <a:bodyPr lIns="38100" tIns="38100" rIns="38100" bIns="38100" anchor="b"/>
          <a:lstStyle>
            <a:lvl1pPr marR="0" indent="0" defTabSz="406400">
              <a:defRPr sz="4600">
                <a:uFillTx/>
                <a:latin typeface="Gill Sans"/>
                <a:ea typeface="Gill Sans"/>
                <a:cs typeface="Gill Sans"/>
                <a:sym typeface="Gill Sans"/>
              </a:defRPr>
            </a:lvl1pPr>
          </a:lstStyle>
          <a:p>
            <a:r>
              <a:t>Title Text</a:t>
            </a:r>
          </a:p>
        </p:txBody>
      </p:sp>
      <p:sp>
        <p:nvSpPr>
          <p:cNvPr id="662" name="Body Level One…"/>
          <p:cNvSpPr txBox="1">
            <a:spLocks noGrp="1"/>
          </p:cNvSpPr>
          <p:nvPr>
            <p:ph type="body" sz="half" idx="1"/>
          </p:nvPr>
        </p:nvSpPr>
        <p:spPr>
          <a:xfrm>
            <a:off x="444498" y="3378200"/>
            <a:ext cx="4127504" cy="3479800"/>
          </a:xfrm>
          <a:prstGeom prst="rect">
            <a:avLst/>
          </a:prstGeom>
        </p:spPr>
        <p:txBody>
          <a:bodyPr lIns="38100" tIns="38100" rIns="38100" bIns="38100"/>
          <a:lstStyle>
            <a:lvl1pPr marL="0" marR="0" indent="0" algn="ctr" defTabSz="406400">
              <a:spcBef>
                <a:spcPts val="0"/>
              </a:spcBef>
              <a:buSzTx/>
              <a:buNone/>
              <a:defRPr sz="2000">
                <a:uFillTx/>
                <a:latin typeface="Gill Sans"/>
                <a:ea typeface="Gill Sans"/>
                <a:cs typeface="Gill Sans"/>
                <a:sym typeface="Gill Sans"/>
              </a:defRPr>
            </a:lvl1pPr>
            <a:lvl2pPr marL="0" marR="0" indent="0" algn="ctr" defTabSz="406400">
              <a:spcBef>
                <a:spcPts val="0"/>
              </a:spcBef>
              <a:buSzTx/>
              <a:buNone/>
              <a:defRPr sz="2000">
                <a:uFillTx/>
                <a:latin typeface="Gill Sans"/>
                <a:ea typeface="Gill Sans"/>
                <a:cs typeface="Gill Sans"/>
                <a:sym typeface="Gill Sans"/>
              </a:defRPr>
            </a:lvl2pPr>
            <a:lvl3pPr marL="0" marR="0" indent="0" algn="ctr" defTabSz="406400">
              <a:spcBef>
                <a:spcPts val="0"/>
              </a:spcBef>
              <a:buSzTx/>
              <a:buNone/>
              <a:defRPr sz="2000">
                <a:uFillTx/>
                <a:latin typeface="Gill Sans"/>
                <a:ea typeface="Gill Sans"/>
                <a:cs typeface="Gill Sans"/>
                <a:sym typeface="Gill Sans"/>
              </a:defRPr>
            </a:lvl3pPr>
            <a:lvl4pPr marL="0" marR="0" indent="0" algn="ctr" defTabSz="406400">
              <a:spcBef>
                <a:spcPts val="0"/>
              </a:spcBef>
              <a:buSzTx/>
              <a:buNone/>
              <a:defRPr sz="2000">
                <a:uFillTx/>
                <a:latin typeface="Gill Sans"/>
                <a:ea typeface="Gill Sans"/>
                <a:cs typeface="Gill Sans"/>
                <a:sym typeface="Gill Sans"/>
              </a:defRPr>
            </a:lvl4pPr>
            <a:lvl5pPr marL="0" marR="0" indent="0" algn="ctr" defTabSz="406400">
              <a:spcBef>
                <a:spcPts val="0"/>
              </a:spcBef>
              <a:buSzTx/>
              <a:buNone/>
              <a:defRPr sz="20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copy 4">
    <p:spTree>
      <p:nvGrpSpPr>
        <p:cNvPr id="1" name=""/>
        <p:cNvGrpSpPr/>
        <p:nvPr/>
      </p:nvGrpSpPr>
      <p:grpSpPr>
        <a:xfrm>
          <a:off x="0" y="0"/>
          <a:ext cx="0" cy="0"/>
          <a:chOff x="0" y="0"/>
          <a:chExt cx="0" cy="0"/>
        </a:xfrm>
      </p:grpSpPr>
      <p:sp>
        <p:nvSpPr>
          <p:cNvPr id="71" name="Title Text"/>
          <p:cNvSpPr txBox="1">
            <a:spLocks noGrp="1"/>
          </p:cNvSpPr>
          <p:nvPr>
            <p:ph type="title"/>
          </p:nvPr>
        </p:nvSpPr>
        <p:spPr>
          <a:xfrm>
            <a:off x="457200" y="92074"/>
            <a:ext cx="8229600" cy="1508126"/>
          </a:xfrm>
          <a:prstGeom prst="rect">
            <a:avLst/>
          </a:prstGeom>
        </p:spPr>
        <p:txBody>
          <a:bodyPr/>
          <a:lstStyle/>
          <a:p>
            <a:r>
              <a:t>Title Text</a:t>
            </a:r>
          </a:p>
        </p:txBody>
      </p:sp>
      <p:sp>
        <p:nvSpPr>
          <p:cNvPr id="7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670" name="Title Text"/>
          <p:cNvSpPr txBox="1">
            <a:spLocks noGrp="1"/>
          </p:cNvSpPr>
          <p:nvPr>
            <p:ph type="title"/>
          </p:nvPr>
        </p:nvSpPr>
        <p:spPr>
          <a:xfrm>
            <a:off x="444498" y="0"/>
            <a:ext cx="4127504" cy="3314700"/>
          </a:xfrm>
          <a:prstGeom prst="rect">
            <a:avLst/>
          </a:prstGeom>
        </p:spPr>
        <p:txBody>
          <a:bodyPr lIns="38100" tIns="38100" rIns="38100" bIns="38100" anchor="b"/>
          <a:lstStyle>
            <a:lvl1pPr marR="0" indent="0" defTabSz="406400">
              <a:defRPr sz="4600">
                <a:uFillTx/>
                <a:latin typeface="Gill Sans"/>
                <a:ea typeface="Gill Sans"/>
                <a:cs typeface="Gill Sans"/>
                <a:sym typeface="Gill Sans"/>
              </a:defRPr>
            </a:lvl1pPr>
          </a:lstStyle>
          <a:p>
            <a:r>
              <a:t>Title Text</a:t>
            </a:r>
          </a:p>
        </p:txBody>
      </p:sp>
      <p:sp>
        <p:nvSpPr>
          <p:cNvPr id="671" name="Body Level One…"/>
          <p:cNvSpPr txBox="1">
            <a:spLocks noGrp="1"/>
          </p:cNvSpPr>
          <p:nvPr>
            <p:ph type="body" sz="half" idx="1"/>
          </p:nvPr>
        </p:nvSpPr>
        <p:spPr>
          <a:xfrm>
            <a:off x="444498" y="3378200"/>
            <a:ext cx="4127504" cy="3479800"/>
          </a:xfrm>
          <a:prstGeom prst="rect">
            <a:avLst/>
          </a:prstGeom>
        </p:spPr>
        <p:txBody>
          <a:bodyPr lIns="38100" tIns="38100" rIns="38100" bIns="38100"/>
          <a:lstStyle>
            <a:lvl1pPr marL="0" marR="0" indent="0" algn="ctr" defTabSz="406400">
              <a:spcBef>
                <a:spcPts val="0"/>
              </a:spcBef>
              <a:buSzTx/>
              <a:buNone/>
              <a:defRPr sz="2000">
                <a:uFillTx/>
                <a:latin typeface="Gill Sans"/>
                <a:ea typeface="Gill Sans"/>
                <a:cs typeface="Gill Sans"/>
                <a:sym typeface="Gill Sans"/>
              </a:defRPr>
            </a:lvl1pPr>
            <a:lvl2pPr marL="0" marR="0" indent="0" algn="ctr" defTabSz="406400">
              <a:spcBef>
                <a:spcPts val="0"/>
              </a:spcBef>
              <a:buSzTx/>
              <a:buNone/>
              <a:defRPr sz="2000">
                <a:uFillTx/>
                <a:latin typeface="Gill Sans"/>
                <a:ea typeface="Gill Sans"/>
                <a:cs typeface="Gill Sans"/>
                <a:sym typeface="Gill Sans"/>
              </a:defRPr>
            </a:lvl2pPr>
            <a:lvl3pPr marL="0" marR="0" indent="0" algn="ctr" defTabSz="406400">
              <a:spcBef>
                <a:spcPts val="0"/>
              </a:spcBef>
              <a:buSzTx/>
              <a:buNone/>
              <a:defRPr sz="2000">
                <a:uFillTx/>
                <a:latin typeface="Gill Sans"/>
                <a:ea typeface="Gill Sans"/>
                <a:cs typeface="Gill Sans"/>
                <a:sym typeface="Gill Sans"/>
              </a:defRPr>
            </a:lvl3pPr>
            <a:lvl4pPr marL="0" marR="0" indent="0" algn="ctr" defTabSz="406400">
              <a:spcBef>
                <a:spcPts val="0"/>
              </a:spcBef>
              <a:buSzTx/>
              <a:buNone/>
              <a:defRPr sz="2000">
                <a:uFillTx/>
                <a:latin typeface="Gill Sans"/>
                <a:ea typeface="Gill Sans"/>
                <a:cs typeface="Gill Sans"/>
                <a:sym typeface="Gill Sans"/>
              </a:defRPr>
            </a:lvl4pPr>
            <a:lvl5pPr marL="0" marR="0" indent="0" algn="ctr" defTabSz="406400">
              <a:spcBef>
                <a:spcPts val="0"/>
              </a:spcBef>
              <a:buSzTx/>
              <a:buNone/>
              <a:defRPr sz="20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679" name="Title Text"/>
          <p:cNvSpPr txBox="1">
            <a:spLocks noGrp="1"/>
          </p:cNvSpPr>
          <p:nvPr>
            <p:ph type="title"/>
          </p:nvPr>
        </p:nvSpPr>
        <p:spPr>
          <a:xfrm>
            <a:off x="444498" y="0"/>
            <a:ext cx="4127504" cy="3314700"/>
          </a:xfrm>
          <a:prstGeom prst="rect">
            <a:avLst/>
          </a:prstGeom>
        </p:spPr>
        <p:txBody>
          <a:bodyPr lIns="38100" tIns="38100" rIns="38100" bIns="38100" anchor="b"/>
          <a:lstStyle>
            <a:lvl1pPr marR="0" indent="0" defTabSz="406400">
              <a:defRPr sz="4600">
                <a:uFillTx/>
                <a:latin typeface="Gill Sans"/>
                <a:ea typeface="Gill Sans"/>
                <a:cs typeface="Gill Sans"/>
                <a:sym typeface="Gill Sans"/>
              </a:defRPr>
            </a:lvl1pPr>
          </a:lstStyle>
          <a:p>
            <a:r>
              <a:t>Title Text</a:t>
            </a:r>
          </a:p>
        </p:txBody>
      </p:sp>
      <p:sp>
        <p:nvSpPr>
          <p:cNvPr id="680" name="Body Level One…"/>
          <p:cNvSpPr txBox="1">
            <a:spLocks noGrp="1"/>
          </p:cNvSpPr>
          <p:nvPr>
            <p:ph type="body" sz="half" idx="1"/>
          </p:nvPr>
        </p:nvSpPr>
        <p:spPr>
          <a:xfrm>
            <a:off x="444498" y="3378200"/>
            <a:ext cx="4127504" cy="3479800"/>
          </a:xfrm>
          <a:prstGeom prst="rect">
            <a:avLst/>
          </a:prstGeom>
        </p:spPr>
        <p:txBody>
          <a:bodyPr lIns="38100" tIns="38100" rIns="38100" bIns="38100"/>
          <a:lstStyle>
            <a:lvl1pPr marL="0" marR="0" indent="0" algn="ctr" defTabSz="406400">
              <a:spcBef>
                <a:spcPts val="0"/>
              </a:spcBef>
              <a:buSzTx/>
              <a:buNone/>
              <a:defRPr sz="2000">
                <a:uFillTx/>
                <a:latin typeface="Gill Sans"/>
                <a:ea typeface="Gill Sans"/>
                <a:cs typeface="Gill Sans"/>
                <a:sym typeface="Gill Sans"/>
              </a:defRPr>
            </a:lvl1pPr>
            <a:lvl2pPr marL="0" marR="0" indent="0" algn="ctr" defTabSz="406400">
              <a:spcBef>
                <a:spcPts val="0"/>
              </a:spcBef>
              <a:buSzTx/>
              <a:buNone/>
              <a:defRPr sz="2000">
                <a:uFillTx/>
                <a:latin typeface="Gill Sans"/>
                <a:ea typeface="Gill Sans"/>
                <a:cs typeface="Gill Sans"/>
                <a:sym typeface="Gill Sans"/>
              </a:defRPr>
            </a:lvl2pPr>
            <a:lvl3pPr marL="0" marR="0" indent="0" algn="ctr" defTabSz="406400">
              <a:spcBef>
                <a:spcPts val="0"/>
              </a:spcBef>
              <a:buSzTx/>
              <a:buNone/>
              <a:defRPr sz="2000">
                <a:uFillTx/>
                <a:latin typeface="Gill Sans"/>
                <a:ea typeface="Gill Sans"/>
                <a:cs typeface="Gill Sans"/>
                <a:sym typeface="Gill Sans"/>
              </a:defRPr>
            </a:lvl3pPr>
            <a:lvl4pPr marL="0" marR="0" indent="0" algn="ctr" defTabSz="406400">
              <a:spcBef>
                <a:spcPts val="0"/>
              </a:spcBef>
              <a:buSzTx/>
              <a:buNone/>
              <a:defRPr sz="2000">
                <a:uFillTx/>
                <a:latin typeface="Gill Sans"/>
                <a:ea typeface="Gill Sans"/>
                <a:cs typeface="Gill Sans"/>
                <a:sym typeface="Gill Sans"/>
              </a:defRPr>
            </a:lvl4pPr>
            <a:lvl5pPr marL="0" marR="0" indent="0" algn="ctr" defTabSz="406400">
              <a:spcBef>
                <a:spcPts val="0"/>
              </a:spcBef>
              <a:buSzTx/>
              <a:buNone/>
              <a:defRPr sz="20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Title &amp; Bullets copy 9">
    <p:spTree>
      <p:nvGrpSpPr>
        <p:cNvPr id="1" name=""/>
        <p:cNvGrpSpPr/>
        <p:nvPr/>
      </p:nvGrpSpPr>
      <p:grpSpPr>
        <a:xfrm>
          <a:off x="0" y="0"/>
          <a:ext cx="0" cy="0"/>
          <a:chOff x="0" y="0"/>
          <a:chExt cx="0" cy="0"/>
        </a:xfrm>
      </p:grpSpPr>
      <p:sp>
        <p:nvSpPr>
          <p:cNvPr id="688" name="Title Text"/>
          <p:cNvSpPr txBox="1">
            <a:spLocks noGrp="1"/>
          </p:cNvSpPr>
          <p:nvPr>
            <p:ph type="title"/>
          </p:nvPr>
        </p:nvSpPr>
        <p:spPr>
          <a:xfrm>
            <a:off x="457198" y="92074"/>
            <a:ext cx="8229603" cy="1508126"/>
          </a:xfrm>
          <a:prstGeom prst="rect">
            <a:avLst/>
          </a:prstGeom>
        </p:spPr>
        <p:txBody>
          <a:bodyPr/>
          <a:lstStyle>
            <a:lvl1pPr>
              <a:defRPr sz="4200"/>
            </a:lvl1pPr>
          </a:lstStyle>
          <a:p>
            <a:r>
              <a:t>Title Text</a:t>
            </a:r>
          </a:p>
        </p:txBody>
      </p:sp>
      <p:sp>
        <p:nvSpPr>
          <p:cNvPr id="689" name="Body Level One…"/>
          <p:cNvSpPr txBox="1">
            <a:spLocks noGrp="1"/>
          </p:cNvSpPr>
          <p:nvPr>
            <p:ph type="body" idx="1"/>
          </p:nvPr>
        </p:nvSpPr>
        <p:spPr>
          <a:xfrm>
            <a:off x="457198" y="1600200"/>
            <a:ext cx="8229603" cy="5257800"/>
          </a:xfrm>
          <a:prstGeom prst="rect">
            <a:avLst/>
          </a:prstGeom>
        </p:spPr>
        <p:txBody>
          <a:bodyPr/>
          <a:lstStyle>
            <a:lvl1pPr marL="362108" indent="-321467">
              <a:defRPr sz="3000"/>
            </a:lvl1pPr>
            <a:lvl2pPr marL="804000" indent="-306159">
              <a:defRPr sz="3000"/>
            </a:lvl2pPr>
            <a:lvl3pPr marL="1240788" indent="-285750">
              <a:defRPr sz="3000"/>
            </a:lvl3pPr>
            <a:lvl4pPr marL="1755138" indent="-342897">
              <a:defRPr sz="3000"/>
            </a:lvl4pPr>
            <a:lvl5pPr marL="2212338" indent="-342898">
              <a:defRPr sz="3000"/>
            </a:lvl5pPr>
          </a:lstStyle>
          <a:p>
            <a:r>
              <a:t>Body Level One</a:t>
            </a:r>
          </a:p>
          <a:p>
            <a:pPr lvl="1"/>
            <a:r>
              <a:t>Body Level Two</a:t>
            </a:r>
          </a:p>
          <a:p>
            <a:pPr lvl="2"/>
            <a:r>
              <a:t>Body Level Three</a:t>
            </a:r>
          </a:p>
          <a:p>
            <a:pPr lvl="3"/>
            <a:r>
              <a:t>Body Level Four</a:t>
            </a:r>
          </a:p>
          <a:p>
            <a:pPr lvl="4"/>
            <a:r>
              <a:t>Body Level Five</a:t>
            </a:r>
          </a:p>
        </p:txBody>
      </p:sp>
      <p:sp>
        <p:nvSpPr>
          <p:cNvPr id="6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Title &amp; Bullets copy 9">
    <p:spTree>
      <p:nvGrpSpPr>
        <p:cNvPr id="1" name=""/>
        <p:cNvGrpSpPr/>
        <p:nvPr/>
      </p:nvGrpSpPr>
      <p:grpSpPr>
        <a:xfrm>
          <a:off x="0" y="0"/>
          <a:ext cx="0" cy="0"/>
          <a:chOff x="0" y="0"/>
          <a:chExt cx="0" cy="0"/>
        </a:xfrm>
      </p:grpSpPr>
      <p:sp>
        <p:nvSpPr>
          <p:cNvPr id="697" name="Title Text"/>
          <p:cNvSpPr txBox="1">
            <a:spLocks noGrp="1"/>
          </p:cNvSpPr>
          <p:nvPr>
            <p:ph type="title"/>
          </p:nvPr>
        </p:nvSpPr>
        <p:spPr>
          <a:xfrm>
            <a:off x="457198" y="92074"/>
            <a:ext cx="8229603" cy="1508126"/>
          </a:xfrm>
          <a:prstGeom prst="rect">
            <a:avLst/>
          </a:prstGeom>
        </p:spPr>
        <p:txBody>
          <a:bodyPr/>
          <a:lstStyle>
            <a:lvl1pPr>
              <a:defRPr sz="4200"/>
            </a:lvl1pPr>
          </a:lstStyle>
          <a:p>
            <a:r>
              <a:t>Title Text</a:t>
            </a:r>
          </a:p>
        </p:txBody>
      </p:sp>
      <p:sp>
        <p:nvSpPr>
          <p:cNvPr id="698" name="Body Level One…"/>
          <p:cNvSpPr txBox="1">
            <a:spLocks noGrp="1"/>
          </p:cNvSpPr>
          <p:nvPr>
            <p:ph type="body" idx="1"/>
          </p:nvPr>
        </p:nvSpPr>
        <p:spPr>
          <a:xfrm>
            <a:off x="457198" y="1600200"/>
            <a:ext cx="8229603" cy="5257800"/>
          </a:xfrm>
          <a:prstGeom prst="rect">
            <a:avLst/>
          </a:prstGeom>
        </p:spPr>
        <p:txBody>
          <a:bodyPr/>
          <a:lstStyle>
            <a:lvl1pPr marL="362108" indent="-321467">
              <a:defRPr sz="3000"/>
            </a:lvl1pPr>
            <a:lvl2pPr marL="804000" indent="-306159">
              <a:defRPr sz="3000"/>
            </a:lvl2pPr>
            <a:lvl3pPr marL="1240788" indent="-285750">
              <a:defRPr sz="3000"/>
            </a:lvl3pPr>
            <a:lvl4pPr marL="1755138" indent="-342897">
              <a:defRPr sz="3000"/>
            </a:lvl4pPr>
            <a:lvl5pPr marL="2212338" indent="-342898">
              <a:defRPr sz="3000"/>
            </a:lvl5pPr>
          </a:lstStyle>
          <a:p>
            <a:r>
              <a:t>Body Level One</a:t>
            </a:r>
          </a:p>
          <a:p>
            <a:pPr lvl="1"/>
            <a:r>
              <a:t>Body Level Two</a:t>
            </a:r>
          </a:p>
          <a:p>
            <a:pPr lvl="2"/>
            <a:r>
              <a:t>Body Level Three</a:t>
            </a:r>
          </a:p>
          <a:p>
            <a:pPr lvl="3"/>
            <a:r>
              <a:t>Body Level Four</a:t>
            </a:r>
          </a:p>
          <a:p>
            <a:pPr lvl="4"/>
            <a:r>
              <a:t>Body Level Five</a:t>
            </a:r>
          </a:p>
        </p:txBody>
      </p:sp>
      <p:sp>
        <p:nvSpPr>
          <p:cNvPr id="6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itle &amp; Bullets copy 9">
    <p:spTree>
      <p:nvGrpSpPr>
        <p:cNvPr id="1" name=""/>
        <p:cNvGrpSpPr/>
        <p:nvPr/>
      </p:nvGrpSpPr>
      <p:grpSpPr>
        <a:xfrm>
          <a:off x="0" y="0"/>
          <a:ext cx="0" cy="0"/>
          <a:chOff x="0" y="0"/>
          <a:chExt cx="0" cy="0"/>
        </a:xfrm>
      </p:grpSpPr>
      <p:sp>
        <p:nvSpPr>
          <p:cNvPr id="706" name="Title Text"/>
          <p:cNvSpPr txBox="1">
            <a:spLocks noGrp="1"/>
          </p:cNvSpPr>
          <p:nvPr>
            <p:ph type="title"/>
          </p:nvPr>
        </p:nvSpPr>
        <p:spPr>
          <a:xfrm>
            <a:off x="457198" y="92074"/>
            <a:ext cx="8229603" cy="1508126"/>
          </a:xfrm>
          <a:prstGeom prst="rect">
            <a:avLst/>
          </a:prstGeom>
        </p:spPr>
        <p:txBody>
          <a:bodyPr/>
          <a:lstStyle>
            <a:lvl1pPr>
              <a:defRPr sz="4200"/>
            </a:lvl1pPr>
          </a:lstStyle>
          <a:p>
            <a:r>
              <a:t>Title Text</a:t>
            </a:r>
          </a:p>
        </p:txBody>
      </p:sp>
      <p:sp>
        <p:nvSpPr>
          <p:cNvPr id="707" name="Body Level One…"/>
          <p:cNvSpPr txBox="1">
            <a:spLocks noGrp="1"/>
          </p:cNvSpPr>
          <p:nvPr>
            <p:ph type="body" idx="1"/>
          </p:nvPr>
        </p:nvSpPr>
        <p:spPr>
          <a:xfrm>
            <a:off x="457198" y="1600200"/>
            <a:ext cx="8229603" cy="5257800"/>
          </a:xfrm>
          <a:prstGeom prst="rect">
            <a:avLst/>
          </a:prstGeom>
        </p:spPr>
        <p:txBody>
          <a:bodyPr/>
          <a:lstStyle>
            <a:lvl1pPr marL="362108" indent="-321467">
              <a:defRPr sz="3000"/>
            </a:lvl1pPr>
            <a:lvl2pPr marL="804000" indent="-306159">
              <a:defRPr sz="3000"/>
            </a:lvl2pPr>
            <a:lvl3pPr marL="1240788" indent="-285750">
              <a:defRPr sz="3000"/>
            </a:lvl3pPr>
            <a:lvl4pPr marL="1755138" indent="-342897">
              <a:defRPr sz="3000"/>
            </a:lvl4pPr>
            <a:lvl5pPr marL="2212338" indent="-342898">
              <a:defRPr sz="3000"/>
            </a:lvl5pPr>
          </a:lstStyle>
          <a:p>
            <a:r>
              <a:t>Body Level One</a:t>
            </a:r>
          </a:p>
          <a:p>
            <a:pPr lvl="1"/>
            <a:r>
              <a:t>Body Level Two</a:t>
            </a:r>
          </a:p>
          <a:p>
            <a:pPr lvl="2"/>
            <a:r>
              <a:t>Body Level Three</a:t>
            </a:r>
          </a:p>
          <a:p>
            <a:pPr lvl="3"/>
            <a:r>
              <a:t>Body Level Four</a:t>
            </a:r>
          </a:p>
          <a:p>
            <a:pPr lvl="4"/>
            <a:r>
              <a:t>Body Level Five</a:t>
            </a:r>
          </a:p>
        </p:txBody>
      </p:sp>
      <p:sp>
        <p:nvSpPr>
          <p:cNvPr id="7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715" name="Title Text"/>
          <p:cNvSpPr txBox="1">
            <a:spLocks noGrp="1"/>
          </p:cNvSpPr>
          <p:nvPr>
            <p:ph type="title"/>
          </p:nvPr>
        </p:nvSpPr>
        <p:spPr>
          <a:xfrm>
            <a:off x="444498" y="0"/>
            <a:ext cx="4127504" cy="3314700"/>
          </a:xfrm>
          <a:prstGeom prst="rect">
            <a:avLst/>
          </a:prstGeom>
        </p:spPr>
        <p:txBody>
          <a:bodyPr lIns="38100" tIns="38100" rIns="38100" bIns="38100" anchor="b"/>
          <a:lstStyle>
            <a:lvl1pPr marR="0" indent="0" defTabSz="406400">
              <a:defRPr sz="4600">
                <a:uFillTx/>
                <a:latin typeface="Gill Sans"/>
                <a:ea typeface="Gill Sans"/>
                <a:cs typeface="Gill Sans"/>
                <a:sym typeface="Gill Sans"/>
              </a:defRPr>
            </a:lvl1pPr>
          </a:lstStyle>
          <a:p>
            <a:r>
              <a:t>Title Text</a:t>
            </a:r>
          </a:p>
        </p:txBody>
      </p:sp>
      <p:sp>
        <p:nvSpPr>
          <p:cNvPr id="716" name="Body Level One…"/>
          <p:cNvSpPr txBox="1">
            <a:spLocks noGrp="1"/>
          </p:cNvSpPr>
          <p:nvPr>
            <p:ph type="body" sz="half" idx="1"/>
          </p:nvPr>
        </p:nvSpPr>
        <p:spPr>
          <a:xfrm>
            <a:off x="444498" y="3378200"/>
            <a:ext cx="4127504" cy="3479800"/>
          </a:xfrm>
          <a:prstGeom prst="rect">
            <a:avLst/>
          </a:prstGeom>
        </p:spPr>
        <p:txBody>
          <a:bodyPr lIns="38100" tIns="38100" rIns="38100" bIns="38100"/>
          <a:lstStyle>
            <a:lvl1pPr marL="0" marR="0" indent="0" algn="ctr" defTabSz="406400">
              <a:spcBef>
                <a:spcPts val="0"/>
              </a:spcBef>
              <a:buSzTx/>
              <a:buNone/>
              <a:defRPr sz="2000">
                <a:uFillTx/>
                <a:latin typeface="Gill Sans"/>
                <a:ea typeface="Gill Sans"/>
                <a:cs typeface="Gill Sans"/>
                <a:sym typeface="Gill Sans"/>
              </a:defRPr>
            </a:lvl1pPr>
            <a:lvl2pPr marL="0" marR="0" indent="0" algn="ctr" defTabSz="406400">
              <a:spcBef>
                <a:spcPts val="0"/>
              </a:spcBef>
              <a:buSzTx/>
              <a:buNone/>
              <a:defRPr sz="2000">
                <a:uFillTx/>
                <a:latin typeface="Gill Sans"/>
                <a:ea typeface="Gill Sans"/>
                <a:cs typeface="Gill Sans"/>
                <a:sym typeface="Gill Sans"/>
              </a:defRPr>
            </a:lvl2pPr>
            <a:lvl3pPr marL="0" marR="0" indent="0" algn="ctr" defTabSz="406400">
              <a:spcBef>
                <a:spcPts val="0"/>
              </a:spcBef>
              <a:buSzTx/>
              <a:buNone/>
              <a:defRPr sz="2000">
                <a:uFillTx/>
                <a:latin typeface="Gill Sans"/>
                <a:ea typeface="Gill Sans"/>
                <a:cs typeface="Gill Sans"/>
                <a:sym typeface="Gill Sans"/>
              </a:defRPr>
            </a:lvl3pPr>
            <a:lvl4pPr marL="0" marR="0" indent="0" algn="ctr" defTabSz="406400">
              <a:spcBef>
                <a:spcPts val="0"/>
              </a:spcBef>
              <a:buSzTx/>
              <a:buNone/>
              <a:defRPr sz="2000">
                <a:uFillTx/>
                <a:latin typeface="Gill Sans"/>
                <a:ea typeface="Gill Sans"/>
                <a:cs typeface="Gill Sans"/>
                <a:sym typeface="Gill Sans"/>
              </a:defRPr>
            </a:lvl4pPr>
            <a:lvl5pPr marL="0" marR="0" indent="0" algn="ctr" defTabSz="406400">
              <a:spcBef>
                <a:spcPts val="0"/>
              </a:spcBef>
              <a:buSzTx/>
              <a:buNone/>
              <a:defRPr sz="20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7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24" name="Title Text"/>
          <p:cNvSpPr txBox="1">
            <a:spLocks noGrp="1"/>
          </p:cNvSpPr>
          <p:nvPr>
            <p:ph type="title"/>
          </p:nvPr>
        </p:nvSpPr>
        <p:spPr>
          <a:xfrm>
            <a:off x="669725" y="312537"/>
            <a:ext cx="7804550" cy="1518050"/>
          </a:xfrm>
          <a:prstGeom prst="rect">
            <a:avLst/>
          </a:prstGeom>
        </p:spPr>
        <p:txBody>
          <a:bodyPr lIns="35716" tIns="35716" rIns="35716" bIns="35716"/>
          <a:lstStyle>
            <a:lvl1pPr marR="0" indent="0" defTabSz="584200">
              <a:defRPr sz="5600">
                <a:uFillTx/>
                <a:latin typeface="Helvetica Light"/>
                <a:ea typeface="Helvetica Light"/>
                <a:cs typeface="Helvetica Light"/>
                <a:sym typeface="Helvetica Light"/>
              </a:defRPr>
            </a:lvl1pPr>
          </a:lstStyle>
          <a:p>
            <a:r>
              <a:t>Title Text</a:t>
            </a:r>
          </a:p>
        </p:txBody>
      </p:sp>
      <p:sp>
        <p:nvSpPr>
          <p:cNvPr id="725" name="Body Level One…"/>
          <p:cNvSpPr txBox="1">
            <a:spLocks noGrp="1"/>
          </p:cNvSpPr>
          <p:nvPr>
            <p:ph type="body" idx="1"/>
          </p:nvPr>
        </p:nvSpPr>
        <p:spPr>
          <a:xfrm>
            <a:off x="669725" y="1830583"/>
            <a:ext cx="7804550" cy="4420200"/>
          </a:xfrm>
          <a:prstGeom prst="rect">
            <a:avLst/>
          </a:prstGeom>
        </p:spPr>
        <p:txBody>
          <a:bodyPr lIns="35716" tIns="35716" rIns="35716" bIns="35716" anchor="ctr"/>
          <a:lstStyle>
            <a:lvl1pPr marL="296333" marR="0" indent="-296333" defTabSz="584200">
              <a:spcBef>
                <a:spcPts val="4200"/>
              </a:spcBef>
              <a:buSzPct val="75000"/>
              <a:defRPr sz="2400">
                <a:uFillTx/>
                <a:latin typeface="Helvetica Light"/>
                <a:ea typeface="Helvetica Light"/>
                <a:cs typeface="Helvetica Light"/>
                <a:sym typeface="Helvetica Light"/>
              </a:defRPr>
            </a:lvl1pPr>
            <a:lvl2pPr marL="740832" marR="0" indent="-296332" defTabSz="584200">
              <a:spcBef>
                <a:spcPts val="4200"/>
              </a:spcBef>
              <a:buSzPct val="75000"/>
              <a:buChar char="•"/>
              <a:defRPr sz="2400">
                <a:uFillTx/>
                <a:latin typeface="Helvetica Light"/>
                <a:ea typeface="Helvetica Light"/>
                <a:cs typeface="Helvetica Light"/>
                <a:sym typeface="Helvetica Light"/>
              </a:defRPr>
            </a:lvl2pPr>
            <a:lvl3pPr marL="1185332" marR="0" indent="-296332" defTabSz="584200">
              <a:spcBef>
                <a:spcPts val="4200"/>
              </a:spcBef>
              <a:buSzPct val="75000"/>
              <a:defRPr sz="2400">
                <a:uFillTx/>
                <a:latin typeface="Helvetica Light"/>
                <a:ea typeface="Helvetica Light"/>
                <a:cs typeface="Helvetica Light"/>
                <a:sym typeface="Helvetica Light"/>
              </a:defRPr>
            </a:lvl3pPr>
            <a:lvl4pPr marL="1629833" marR="0" indent="-296332" defTabSz="584200">
              <a:spcBef>
                <a:spcPts val="4200"/>
              </a:spcBef>
              <a:buSzPct val="75000"/>
              <a:buChar char="•"/>
              <a:defRPr sz="2400">
                <a:uFillTx/>
                <a:latin typeface="Helvetica Light"/>
                <a:ea typeface="Helvetica Light"/>
                <a:cs typeface="Helvetica Light"/>
                <a:sym typeface="Helvetica Light"/>
              </a:defRPr>
            </a:lvl4pPr>
            <a:lvl5pPr marL="2074333" marR="0" indent="-296333" defTabSz="584200">
              <a:spcBef>
                <a:spcPts val="4200"/>
              </a:spcBef>
              <a:buSzPct val="75000"/>
              <a:buChar char="•"/>
              <a:defRPr sz="2400">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33" name="Title Text"/>
          <p:cNvSpPr txBox="1">
            <a:spLocks noGrp="1"/>
          </p:cNvSpPr>
          <p:nvPr>
            <p:ph type="title"/>
          </p:nvPr>
        </p:nvSpPr>
        <p:spPr>
          <a:xfrm>
            <a:off x="669725" y="312537"/>
            <a:ext cx="7804550" cy="1518050"/>
          </a:xfrm>
          <a:prstGeom prst="rect">
            <a:avLst/>
          </a:prstGeom>
        </p:spPr>
        <p:txBody>
          <a:bodyPr lIns="35716" tIns="35716" rIns="35716" bIns="35716"/>
          <a:lstStyle>
            <a:lvl1pPr marR="0" indent="0" defTabSz="584200">
              <a:defRPr sz="5600">
                <a:uFillTx/>
                <a:latin typeface="Helvetica Light"/>
                <a:ea typeface="Helvetica Light"/>
                <a:cs typeface="Helvetica Light"/>
                <a:sym typeface="Helvetica Light"/>
              </a:defRPr>
            </a:lvl1pPr>
          </a:lstStyle>
          <a:p>
            <a:r>
              <a:t>Title Text</a:t>
            </a:r>
          </a:p>
        </p:txBody>
      </p:sp>
      <p:sp>
        <p:nvSpPr>
          <p:cNvPr id="734" name="Body Level One…"/>
          <p:cNvSpPr txBox="1">
            <a:spLocks noGrp="1"/>
          </p:cNvSpPr>
          <p:nvPr>
            <p:ph type="body" idx="1"/>
          </p:nvPr>
        </p:nvSpPr>
        <p:spPr>
          <a:xfrm>
            <a:off x="669725" y="1830583"/>
            <a:ext cx="7804550" cy="4420200"/>
          </a:xfrm>
          <a:prstGeom prst="rect">
            <a:avLst/>
          </a:prstGeom>
        </p:spPr>
        <p:txBody>
          <a:bodyPr lIns="35716" tIns="35716" rIns="35716" bIns="35716" anchor="ctr"/>
          <a:lstStyle>
            <a:lvl1pPr marL="296333" marR="0" indent="-296333" defTabSz="584200">
              <a:spcBef>
                <a:spcPts val="4200"/>
              </a:spcBef>
              <a:buSzPct val="75000"/>
              <a:defRPr sz="2400">
                <a:uFillTx/>
                <a:latin typeface="Helvetica Light"/>
                <a:ea typeface="Helvetica Light"/>
                <a:cs typeface="Helvetica Light"/>
                <a:sym typeface="Helvetica Light"/>
              </a:defRPr>
            </a:lvl1pPr>
            <a:lvl2pPr marL="740832" marR="0" indent="-296332" defTabSz="584200">
              <a:spcBef>
                <a:spcPts val="4200"/>
              </a:spcBef>
              <a:buSzPct val="75000"/>
              <a:buChar char="•"/>
              <a:defRPr sz="2400">
                <a:uFillTx/>
                <a:latin typeface="Helvetica Light"/>
                <a:ea typeface="Helvetica Light"/>
                <a:cs typeface="Helvetica Light"/>
                <a:sym typeface="Helvetica Light"/>
              </a:defRPr>
            </a:lvl2pPr>
            <a:lvl3pPr marL="1185332" marR="0" indent="-296332" defTabSz="584200">
              <a:spcBef>
                <a:spcPts val="4200"/>
              </a:spcBef>
              <a:buSzPct val="75000"/>
              <a:defRPr sz="2400">
                <a:uFillTx/>
                <a:latin typeface="Helvetica Light"/>
                <a:ea typeface="Helvetica Light"/>
                <a:cs typeface="Helvetica Light"/>
                <a:sym typeface="Helvetica Light"/>
              </a:defRPr>
            </a:lvl3pPr>
            <a:lvl4pPr marL="1629833" marR="0" indent="-296332" defTabSz="584200">
              <a:spcBef>
                <a:spcPts val="4200"/>
              </a:spcBef>
              <a:buSzPct val="75000"/>
              <a:buChar char="•"/>
              <a:defRPr sz="2400">
                <a:uFillTx/>
                <a:latin typeface="Helvetica Light"/>
                <a:ea typeface="Helvetica Light"/>
                <a:cs typeface="Helvetica Light"/>
                <a:sym typeface="Helvetica Light"/>
              </a:defRPr>
            </a:lvl4pPr>
            <a:lvl5pPr marL="2074333" marR="0" indent="-296333" defTabSz="584200">
              <a:spcBef>
                <a:spcPts val="4200"/>
              </a:spcBef>
              <a:buSzPct val="75000"/>
              <a:buChar char="•"/>
              <a:defRPr sz="2400">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42" name="Title Text"/>
          <p:cNvSpPr txBox="1">
            <a:spLocks noGrp="1"/>
          </p:cNvSpPr>
          <p:nvPr>
            <p:ph type="title"/>
          </p:nvPr>
        </p:nvSpPr>
        <p:spPr>
          <a:xfrm>
            <a:off x="669725" y="312537"/>
            <a:ext cx="7804550" cy="1518050"/>
          </a:xfrm>
          <a:prstGeom prst="rect">
            <a:avLst/>
          </a:prstGeom>
        </p:spPr>
        <p:txBody>
          <a:bodyPr lIns="35716" tIns="35716" rIns="35716" bIns="35716"/>
          <a:lstStyle>
            <a:lvl1pPr marR="0" indent="0" defTabSz="584200">
              <a:defRPr sz="5600">
                <a:uFillTx/>
                <a:latin typeface="Helvetica Light"/>
                <a:ea typeface="Helvetica Light"/>
                <a:cs typeface="Helvetica Light"/>
                <a:sym typeface="Helvetica Light"/>
              </a:defRPr>
            </a:lvl1pPr>
          </a:lstStyle>
          <a:p>
            <a:r>
              <a:t>Title Text</a:t>
            </a:r>
          </a:p>
        </p:txBody>
      </p:sp>
      <p:sp>
        <p:nvSpPr>
          <p:cNvPr id="743" name="Body Level One…"/>
          <p:cNvSpPr txBox="1">
            <a:spLocks noGrp="1"/>
          </p:cNvSpPr>
          <p:nvPr>
            <p:ph type="body" idx="1"/>
          </p:nvPr>
        </p:nvSpPr>
        <p:spPr>
          <a:xfrm>
            <a:off x="669725" y="1830583"/>
            <a:ext cx="7804550" cy="4420200"/>
          </a:xfrm>
          <a:prstGeom prst="rect">
            <a:avLst/>
          </a:prstGeom>
        </p:spPr>
        <p:txBody>
          <a:bodyPr lIns="35716" tIns="35716" rIns="35716" bIns="35716" anchor="ctr"/>
          <a:lstStyle>
            <a:lvl1pPr marL="296333" marR="0" indent="-296333" defTabSz="584200">
              <a:spcBef>
                <a:spcPts val="4200"/>
              </a:spcBef>
              <a:buSzPct val="75000"/>
              <a:defRPr sz="2400">
                <a:uFillTx/>
                <a:latin typeface="Helvetica Light"/>
                <a:ea typeface="Helvetica Light"/>
                <a:cs typeface="Helvetica Light"/>
                <a:sym typeface="Helvetica Light"/>
              </a:defRPr>
            </a:lvl1pPr>
            <a:lvl2pPr marL="740832" marR="0" indent="-296332" defTabSz="584200">
              <a:spcBef>
                <a:spcPts val="4200"/>
              </a:spcBef>
              <a:buSzPct val="75000"/>
              <a:buChar char="•"/>
              <a:defRPr sz="2400">
                <a:uFillTx/>
                <a:latin typeface="Helvetica Light"/>
                <a:ea typeface="Helvetica Light"/>
                <a:cs typeface="Helvetica Light"/>
                <a:sym typeface="Helvetica Light"/>
              </a:defRPr>
            </a:lvl2pPr>
            <a:lvl3pPr marL="1185332" marR="0" indent="-296332" defTabSz="584200">
              <a:spcBef>
                <a:spcPts val="4200"/>
              </a:spcBef>
              <a:buSzPct val="75000"/>
              <a:defRPr sz="2400">
                <a:uFillTx/>
                <a:latin typeface="Helvetica Light"/>
                <a:ea typeface="Helvetica Light"/>
                <a:cs typeface="Helvetica Light"/>
                <a:sym typeface="Helvetica Light"/>
              </a:defRPr>
            </a:lvl3pPr>
            <a:lvl4pPr marL="1629833" marR="0" indent="-296332" defTabSz="584200">
              <a:spcBef>
                <a:spcPts val="4200"/>
              </a:spcBef>
              <a:buSzPct val="75000"/>
              <a:buChar char="•"/>
              <a:defRPr sz="2400">
                <a:uFillTx/>
                <a:latin typeface="Helvetica Light"/>
                <a:ea typeface="Helvetica Light"/>
                <a:cs typeface="Helvetica Light"/>
                <a:sym typeface="Helvetica Light"/>
              </a:defRPr>
            </a:lvl4pPr>
            <a:lvl5pPr marL="2074333" marR="0" indent="-296333" defTabSz="584200">
              <a:spcBef>
                <a:spcPts val="4200"/>
              </a:spcBef>
              <a:buSzPct val="75000"/>
              <a:buChar char="•"/>
              <a:defRPr sz="2400">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51" name="Title Text"/>
          <p:cNvSpPr txBox="1">
            <a:spLocks noGrp="1"/>
          </p:cNvSpPr>
          <p:nvPr>
            <p:ph type="title"/>
          </p:nvPr>
        </p:nvSpPr>
        <p:spPr>
          <a:xfrm>
            <a:off x="669725" y="312537"/>
            <a:ext cx="7804550" cy="1518050"/>
          </a:xfrm>
          <a:prstGeom prst="rect">
            <a:avLst/>
          </a:prstGeom>
        </p:spPr>
        <p:txBody>
          <a:bodyPr lIns="35716" tIns="35716" rIns="35716" bIns="35716"/>
          <a:lstStyle>
            <a:lvl1pPr marR="0" indent="0" defTabSz="584200">
              <a:defRPr sz="5600">
                <a:uFillTx/>
                <a:latin typeface="Helvetica Light"/>
                <a:ea typeface="Helvetica Light"/>
                <a:cs typeface="Helvetica Light"/>
                <a:sym typeface="Helvetica Light"/>
              </a:defRPr>
            </a:lvl1pPr>
          </a:lstStyle>
          <a:p>
            <a:r>
              <a:t>Title Text</a:t>
            </a:r>
          </a:p>
        </p:txBody>
      </p:sp>
      <p:sp>
        <p:nvSpPr>
          <p:cNvPr id="752" name="Body Level One…"/>
          <p:cNvSpPr txBox="1">
            <a:spLocks noGrp="1"/>
          </p:cNvSpPr>
          <p:nvPr>
            <p:ph type="body" idx="1"/>
          </p:nvPr>
        </p:nvSpPr>
        <p:spPr>
          <a:xfrm>
            <a:off x="669725" y="1830583"/>
            <a:ext cx="7804550" cy="4420200"/>
          </a:xfrm>
          <a:prstGeom prst="rect">
            <a:avLst/>
          </a:prstGeom>
        </p:spPr>
        <p:txBody>
          <a:bodyPr lIns="35716" tIns="35716" rIns="35716" bIns="35716" anchor="ctr"/>
          <a:lstStyle>
            <a:lvl1pPr marL="296333" marR="0" indent="-296333" defTabSz="584200">
              <a:spcBef>
                <a:spcPts val="4200"/>
              </a:spcBef>
              <a:buSzPct val="75000"/>
              <a:defRPr sz="2400">
                <a:uFillTx/>
                <a:latin typeface="Helvetica Light"/>
                <a:ea typeface="Helvetica Light"/>
                <a:cs typeface="Helvetica Light"/>
                <a:sym typeface="Helvetica Light"/>
              </a:defRPr>
            </a:lvl1pPr>
            <a:lvl2pPr marL="740832" marR="0" indent="-296332" defTabSz="584200">
              <a:spcBef>
                <a:spcPts val="4200"/>
              </a:spcBef>
              <a:buSzPct val="75000"/>
              <a:buChar char="•"/>
              <a:defRPr sz="2400">
                <a:uFillTx/>
                <a:latin typeface="Helvetica Light"/>
                <a:ea typeface="Helvetica Light"/>
                <a:cs typeface="Helvetica Light"/>
                <a:sym typeface="Helvetica Light"/>
              </a:defRPr>
            </a:lvl2pPr>
            <a:lvl3pPr marL="1185332" marR="0" indent="-296332" defTabSz="584200">
              <a:spcBef>
                <a:spcPts val="4200"/>
              </a:spcBef>
              <a:buSzPct val="75000"/>
              <a:defRPr sz="2400">
                <a:uFillTx/>
                <a:latin typeface="Helvetica Light"/>
                <a:ea typeface="Helvetica Light"/>
                <a:cs typeface="Helvetica Light"/>
                <a:sym typeface="Helvetica Light"/>
              </a:defRPr>
            </a:lvl3pPr>
            <a:lvl4pPr marL="1629833" marR="0" indent="-296332" defTabSz="584200">
              <a:spcBef>
                <a:spcPts val="4200"/>
              </a:spcBef>
              <a:buSzPct val="75000"/>
              <a:buChar char="•"/>
              <a:defRPr sz="2400">
                <a:uFillTx/>
                <a:latin typeface="Helvetica Light"/>
                <a:ea typeface="Helvetica Light"/>
                <a:cs typeface="Helvetica Light"/>
                <a:sym typeface="Helvetica Light"/>
              </a:defRPr>
            </a:lvl4pPr>
            <a:lvl5pPr marL="2074333" marR="0" indent="-296333" defTabSz="584200">
              <a:spcBef>
                <a:spcPts val="4200"/>
              </a:spcBef>
              <a:buSzPct val="75000"/>
              <a:buChar char="•"/>
              <a:defRPr sz="2400">
                <a:uFillTx/>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7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Bullets copy 5">
    <p:spTree>
      <p:nvGrpSpPr>
        <p:cNvPr id="1" name=""/>
        <p:cNvGrpSpPr/>
        <p:nvPr/>
      </p:nvGrpSpPr>
      <p:grpSpPr>
        <a:xfrm>
          <a:off x="0" y="0"/>
          <a:ext cx="0" cy="0"/>
          <a:chOff x="0" y="0"/>
          <a:chExt cx="0" cy="0"/>
        </a:xfrm>
      </p:grpSpPr>
      <p:sp>
        <p:nvSpPr>
          <p:cNvPr id="80" name="Title Text"/>
          <p:cNvSpPr txBox="1">
            <a:spLocks noGrp="1"/>
          </p:cNvSpPr>
          <p:nvPr>
            <p:ph type="title"/>
          </p:nvPr>
        </p:nvSpPr>
        <p:spPr>
          <a:xfrm>
            <a:off x="457200" y="92074"/>
            <a:ext cx="8229600" cy="1508126"/>
          </a:xfrm>
          <a:prstGeom prst="rect">
            <a:avLst/>
          </a:prstGeom>
        </p:spPr>
        <p:txBody>
          <a:bodyPr/>
          <a:lstStyle/>
          <a:p>
            <a:r>
              <a:t>Title Text</a:t>
            </a:r>
          </a:p>
        </p:txBody>
      </p:sp>
      <p:sp>
        <p:nvSpPr>
          <p:cNvPr id="8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760" name="Title Text"/>
          <p:cNvSpPr txBox="1">
            <a:spLocks noGrp="1"/>
          </p:cNvSpPr>
          <p:nvPr>
            <p:ph type="title"/>
          </p:nvPr>
        </p:nvSpPr>
        <p:spPr>
          <a:xfrm>
            <a:off x="444498" y="0"/>
            <a:ext cx="4127504" cy="3314700"/>
          </a:xfrm>
          <a:prstGeom prst="rect">
            <a:avLst/>
          </a:prstGeom>
        </p:spPr>
        <p:txBody>
          <a:bodyPr lIns="38100" tIns="38100" rIns="38100" bIns="38100" anchor="b"/>
          <a:lstStyle>
            <a:lvl1pPr marR="0" indent="0" defTabSz="406400">
              <a:defRPr>
                <a:uFillTx/>
                <a:latin typeface="Gill Sans"/>
                <a:ea typeface="Gill Sans"/>
                <a:cs typeface="Gill Sans"/>
                <a:sym typeface="Gill Sans"/>
              </a:defRPr>
            </a:lvl1pPr>
          </a:lstStyle>
          <a:p>
            <a:r>
              <a:t>Title Text</a:t>
            </a:r>
          </a:p>
        </p:txBody>
      </p:sp>
      <p:sp>
        <p:nvSpPr>
          <p:cNvPr id="761" name="Body Level One…"/>
          <p:cNvSpPr txBox="1">
            <a:spLocks noGrp="1"/>
          </p:cNvSpPr>
          <p:nvPr>
            <p:ph type="body" sz="half" idx="1"/>
          </p:nvPr>
        </p:nvSpPr>
        <p:spPr>
          <a:xfrm>
            <a:off x="444498" y="3378200"/>
            <a:ext cx="4127504" cy="3479800"/>
          </a:xfrm>
          <a:prstGeom prst="rect">
            <a:avLst/>
          </a:prstGeom>
        </p:spPr>
        <p:txBody>
          <a:bodyPr lIns="38100" tIns="38100" rIns="38100" bIns="38100"/>
          <a:lstStyle>
            <a:lvl1pPr marL="0" marR="0" indent="0" algn="ctr" defTabSz="406400">
              <a:spcBef>
                <a:spcPts val="0"/>
              </a:spcBef>
              <a:buSzTx/>
              <a:buNone/>
              <a:defRPr sz="1800">
                <a:uFillTx/>
                <a:latin typeface="Gill Sans"/>
                <a:ea typeface="Gill Sans"/>
                <a:cs typeface="Gill Sans"/>
                <a:sym typeface="Gill Sans"/>
              </a:defRPr>
            </a:lvl1pPr>
            <a:lvl2pPr marL="0" marR="0" indent="0" algn="ctr" defTabSz="406400">
              <a:spcBef>
                <a:spcPts val="0"/>
              </a:spcBef>
              <a:buSzTx/>
              <a:buNone/>
              <a:defRPr sz="1800">
                <a:uFillTx/>
                <a:latin typeface="Gill Sans"/>
                <a:ea typeface="Gill Sans"/>
                <a:cs typeface="Gill Sans"/>
                <a:sym typeface="Gill Sans"/>
              </a:defRPr>
            </a:lvl2pPr>
            <a:lvl3pPr marL="0" marR="0" indent="0" algn="ctr" defTabSz="406400">
              <a:spcBef>
                <a:spcPts val="0"/>
              </a:spcBef>
              <a:buSzTx/>
              <a:buNone/>
              <a:defRPr sz="1800">
                <a:uFillTx/>
                <a:latin typeface="Gill Sans"/>
                <a:ea typeface="Gill Sans"/>
                <a:cs typeface="Gill Sans"/>
                <a:sym typeface="Gill Sans"/>
              </a:defRPr>
            </a:lvl3pPr>
            <a:lvl4pPr marL="0" marR="0" indent="0" algn="ctr" defTabSz="406400">
              <a:spcBef>
                <a:spcPts val="0"/>
              </a:spcBef>
              <a:buSzTx/>
              <a:buNone/>
              <a:defRPr sz="1800">
                <a:uFillTx/>
                <a:latin typeface="Gill Sans"/>
                <a:ea typeface="Gill Sans"/>
                <a:cs typeface="Gill Sans"/>
                <a:sym typeface="Gill Sans"/>
              </a:defRPr>
            </a:lvl4pPr>
            <a:lvl5pPr marL="0" marR="0" indent="0" algn="ctr" defTabSz="406400">
              <a:spcBef>
                <a:spcPts val="0"/>
              </a:spcBef>
              <a:buSzTx/>
              <a:buNone/>
              <a:defRPr sz="18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7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769" name="Title Text"/>
          <p:cNvSpPr txBox="1">
            <a:spLocks noGrp="1"/>
          </p:cNvSpPr>
          <p:nvPr>
            <p:ph type="title"/>
          </p:nvPr>
        </p:nvSpPr>
        <p:spPr>
          <a:xfrm>
            <a:off x="444498" y="0"/>
            <a:ext cx="4127504" cy="3314700"/>
          </a:xfrm>
          <a:prstGeom prst="rect">
            <a:avLst/>
          </a:prstGeom>
        </p:spPr>
        <p:txBody>
          <a:bodyPr lIns="38100" tIns="38100" rIns="38100" bIns="38100" anchor="b"/>
          <a:lstStyle>
            <a:lvl1pPr marR="0" indent="0" defTabSz="406400">
              <a:defRPr>
                <a:uFillTx/>
                <a:latin typeface="Gill Sans"/>
                <a:ea typeface="Gill Sans"/>
                <a:cs typeface="Gill Sans"/>
                <a:sym typeface="Gill Sans"/>
              </a:defRPr>
            </a:lvl1pPr>
          </a:lstStyle>
          <a:p>
            <a:r>
              <a:t>Title Text</a:t>
            </a:r>
          </a:p>
        </p:txBody>
      </p:sp>
      <p:sp>
        <p:nvSpPr>
          <p:cNvPr id="770" name="Body Level One…"/>
          <p:cNvSpPr txBox="1">
            <a:spLocks noGrp="1"/>
          </p:cNvSpPr>
          <p:nvPr>
            <p:ph type="body" sz="half" idx="1"/>
          </p:nvPr>
        </p:nvSpPr>
        <p:spPr>
          <a:xfrm>
            <a:off x="444498" y="3378200"/>
            <a:ext cx="4127504" cy="3479800"/>
          </a:xfrm>
          <a:prstGeom prst="rect">
            <a:avLst/>
          </a:prstGeom>
        </p:spPr>
        <p:txBody>
          <a:bodyPr lIns="38100" tIns="38100" rIns="38100" bIns="38100"/>
          <a:lstStyle>
            <a:lvl1pPr marL="0" marR="0" indent="0" algn="ctr" defTabSz="406400">
              <a:spcBef>
                <a:spcPts val="0"/>
              </a:spcBef>
              <a:buSzTx/>
              <a:buNone/>
              <a:defRPr sz="1800">
                <a:uFillTx/>
                <a:latin typeface="Gill Sans"/>
                <a:ea typeface="Gill Sans"/>
                <a:cs typeface="Gill Sans"/>
                <a:sym typeface="Gill Sans"/>
              </a:defRPr>
            </a:lvl1pPr>
            <a:lvl2pPr marL="0" marR="0" indent="0" algn="ctr" defTabSz="406400">
              <a:spcBef>
                <a:spcPts val="0"/>
              </a:spcBef>
              <a:buSzTx/>
              <a:buNone/>
              <a:defRPr sz="1800">
                <a:uFillTx/>
                <a:latin typeface="Gill Sans"/>
                <a:ea typeface="Gill Sans"/>
                <a:cs typeface="Gill Sans"/>
                <a:sym typeface="Gill Sans"/>
              </a:defRPr>
            </a:lvl2pPr>
            <a:lvl3pPr marL="0" marR="0" indent="0" algn="ctr" defTabSz="406400">
              <a:spcBef>
                <a:spcPts val="0"/>
              </a:spcBef>
              <a:buSzTx/>
              <a:buNone/>
              <a:defRPr sz="1800">
                <a:uFillTx/>
                <a:latin typeface="Gill Sans"/>
                <a:ea typeface="Gill Sans"/>
                <a:cs typeface="Gill Sans"/>
                <a:sym typeface="Gill Sans"/>
              </a:defRPr>
            </a:lvl3pPr>
            <a:lvl4pPr marL="0" marR="0" indent="0" algn="ctr" defTabSz="406400">
              <a:spcBef>
                <a:spcPts val="0"/>
              </a:spcBef>
              <a:buSzTx/>
              <a:buNone/>
              <a:defRPr sz="1800">
                <a:uFillTx/>
                <a:latin typeface="Gill Sans"/>
                <a:ea typeface="Gill Sans"/>
                <a:cs typeface="Gill Sans"/>
                <a:sym typeface="Gill Sans"/>
              </a:defRPr>
            </a:lvl4pPr>
            <a:lvl5pPr marL="0" marR="0" indent="0" algn="ctr" defTabSz="406400">
              <a:spcBef>
                <a:spcPts val="0"/>
              </a:spcBef>
              <a:buSzTx/>
              <a:buNone/>
              <a:defRPr sz="18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7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778" name="Title Text"/>
          <p:cNvSpPr txBox="1">
            <a:spLocks noGrp="1"/>
          </p:cNvSpPr>
          <p:nvPr>
            <p:ph type="title"/>
          </p:nvPr>
        </p:nvSpPr>
        <p:spPr>
          <a:xfrm>
            <a:off x="444498" y="0"/>
            <a:ext cx="4127504" cy="3314700"/>
          </a:xfrm>
          <a:prstGeom prst="rect">
            <a:avLst/>
          </a:prstGeom>
        </p:spPr>
        <p:txBody>
          <a:bodyPr lIns="38100" tIns="38100" rIns="38100" bIns="38100" anchor="b"/>
          <a:lstStyle>
            <a:lvl1pPr marR="0" indent="0" defTabSz="406400">
              <a:defRPr>
                <a:uFillTx/>
                <a:latin typeface="Gill Sans"/>
                <a:ea typeface="Gill Sans"/>
                <a:cs typeface="Gill Sans"/>
                <a:sym typeface="Gill Sans"/>
              </a:defRPr>
            </a:lvl1pPr>
          </a:lstStyle>
          <a:p>
            <a:r>
              <a:t>Title Text</a:t>
            </a:r>
          </a:p>
        </p:txBody>
      </p:sp>
      <p:sp>
        <p:nvSpPr>
          <p:cNvPr id="779" name="Body Level One…"/>
          <p:cNvSpPr txBox="1">
            <a:spLocks noGrp="1"/>
          </p:cNvSpPr>
          <p:nvPr>
            <p:ph type="body" sz="half" idx="1"/>
          </p:nvPr>
        </p:nvSpPr>
        <p:spPr>
          <a:xfrm>
            <a:off x="444498" y="3378200"/>
            <a:ext cx="4127504" cy="3479800"/>
          </a:xfrm>
          <a:prstGeom prst="rect">
            <a:avLst/>
          </a:prstGeom>
        </p:spPr>
        <p:txBody>
          <a:bodyPr lIns="38100" tIns="38100" rIns="38100" bIns="38100"/>
          <a:lstStyle>
            <a:lvl1pPr marL="0" marR="0" indent="0" algn="ctr" defTabSz="406400">
              <a:spcBef>
                <a:spcPts val="0"/>
              </a:spcBef>
              <a:buSzTx/>
              <a:buNone/>
              <a:defRPr sz="1800">
                <a:uFillTx/>
                <a:latin typeface="Gill Sans"/>
                <a:ea typeface="Gill Sans"/>
                <a:cs typeface="Gill Sans"/>
                <a:sym typeface="Gill Sans"/>
              </a:defRPr>
            </a:lvl1pPr>
            <a:lvl2pPr marL="0" marR="0" indent="0" algn="ctr" defTabSz="406400">
              <a:spcBef>
                <a:spcPts val="0"/>
              </a:spcBef>
              <a:buSzTx/>
              <a:buNone/>
              <a:defRPr sz="1800">
                <a:uFillTx/>
                <a:latin typeface="Gill Sans"/>
                <a:ea typeface="Gill Sans"/>
                <a:cs typeface="Gill Sans"/>
                <a:sym typeface="Gill Sans"/>
              </a:defRPr>
            </a:lvl2pPr>
            <a:lvl3pPr marL="0" marR="0" indent="0" algn="ctr" defTabSz="406400">
              <a:spcBef>
                <a:spcPts val="0"/>
              </a:spcBef>
              <a:buSzTx/>
              <a:buNone/>
              <a:defRPr sz="1800">
                <a:uFillTx/>
                <a:latin typeface="Gill Sans"/>
                <a:ea typeface="Gill Sans"/>
                <a:cs typeface="Gill Sans"/>
                <a:sym typeface="Gill Sans"/>
              </a:defRPr>
            </a:lvl3pPr>
            <a:lvl4pPr marL="0" marR="0" indent="0" algn="ctr" defTabSz="406400">
              <a:spcBef>
                <a:spcPts val="0"/>
              </a:spcBef>
              <a:buSzTx/>
              <a:buNone/>
              <a:defRPr sz="1800">
                <a:uFillTx/>
                <a:latin typeface="Gill Sans"/>
                <a:ea typeface="Gill Sans"/>
                <a:cs typeface="Gill Sans"/>
                <a:sym typeface="Gill Sans"/>
              </a:defRPr>
            </a:lvl4pPr>
            <a:lvl5pPr marL="0" marR="0" indent="0" algn="ctr" defTabSz="406400">
              <a:spcBef>
                <a:spcPts val="0"/>
              </a:spcBef>
              <a:buSzTx/>
              <a:buNone/>
              <a:defRPr sz="18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7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7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7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1" name="Title Text"/>
          <p:cNvSpPr txBox="1">
            <a:spLocks noGrp="1"/>
          </p:cNvSpPr>
          <p:nvPr>
            <p:ph type="title"/>
          </p:nvPr>
        </p:nvSpPr>
        <p:spPr>
          <a:xfrm>
            <a:off x="1792288" y="4800598"/>
            <a:ext cx="5486403" cy="566741"/>
          </a:xfrm>
          <a:prstGeom prst="rect">
            <a:avLst/>
          </a:prstGeom>
        </p:spPr>
        <p:txBody>
          <a:bodyPr lIns="45718" tIns="45718" rIns="45718" bIns="45718" anchor="b"/>
          <a:lstStyle>
            <a:lvl1pPr marR="0" indent="0" algn="l">
              <a:defRPr sz="1800" b="1">
                <a:uFillTx/>
              </a:defRPr>
            </a:lvl1pPr>
          </a:lstStyle>
          <a:p>
            <a:r>
              <a:t>Title Text</a:t>
            </a:r>
          </a:p>
        </p:txBody>
      </p:sp>
      <p:sp>
        <p:nvSpPr>
          <p:cNvPr id="802" name="Body Level One…"/>
          <p:cNvSpPr txBox="1">
            <a:spLocks noGrp="1"/>
          </p:cNvSpPr>
          <p:nvPr>
            <p:ph type="body" sz="quarter" idx="1"/>
          </p:nvPr>
        </p:nvSpPr>
        <p:spPr>
          <a:xfrm>
            <a:off x="1792288" y="5367337"/>
            <a:ext cx="5486403" cy="804865"/>
          </a:xfrm>
          <a:prstGeom prst="rect">
            <a:avLst/>
          </a:prstGeom>
        </p:spPr>
        <p:txBody>
          <a:bodyPr lIns="45718" tIns="45718" rIns="45718" bIns="45718"/>
          <a:lstStyle>
            <a:lvl1pPr marL="0" marR="0" indent="0">
              <a:spcBef>
                <a:spcPts val="300"/>
              </a:spcBef>
              <a:buSzTx/>
              <a:buNone/>
              <a:defRPr sz="1200">
                <a:uFillTx/>
              </a:defRPr>
            </a:lvl1pPr>
            <a:lvl2pPr marL="0" marR="0" indent="0">
              <a:spcBef>
                <a:spcPts val="300"/>
              </a:spcBef>
              <a:buSzTx/>
              <a:buNone/>
              <a:defRPr sz="1200">
                <a:uFillTx/>
              </a:defRPr>
            </a:lvl2pPr>
            <a:lvl3pPr marL="0" marR="0" indent="0">
              <a:spcBef>
                <a:spcPts val="300"/>
              </a:spcBef>
              <a:buSzTx/>
              <a:buNone/>
              <a:defRPr sz="1200">
                <a:uFillTx/>
              </a:defRPr>
            </a:lvl3pPr>
            <a:lvl4pPr marL="0" marR="0" indent="0">
              <a:spcBef>
                <a:spcPts val="300"/>
              </a:spcBef>
              <a:buSzTx/>
              <a:buNone/>
              <a:defRPr sz="1200">
                <a:uFillTx/>
              </a:defRPr>
            </a:lvl4pPr>
            <a:lvl5pPr marL="0" marR="0" indent="0">
              <a:spcBef>
                <a:spcPts val="300"/>
              </a:spcBef>
              <a:buSzTx/>
              <a:buNone/>
              <a:defRPr sz="1200">
                <a:uFillTx/>
              </a:defRPr>
            </a:lvl5pPr>
          </a:lstStyle>
          <a:p>
            <a:r>
              <a:t>Body Level One</a:t>
            </a:r>
          </a:p>
          <a:p>
            <a:pPr lvl="1"/>
            <a:r>
              <a:t>Body Level Two</a:t>
            </a:r>
          </a:p>
          <a:p>
            <a:pPr lvl="2"/>
            <a:r>
              <a:t>Body Level Three</a:t>
            </a:r>
          </a:p>
          <a:p>
            <a:pPr lvl="3"/>
            <a:r>
              <a:t>Body Level Four</a:t>
            </a:r>
          </a:p>
          <a:p>
            <a:pPr lvl="4"/>
            <a:r>
              <a:t>Body Level Five</a:t>
            </a:r>
          </a:p>
        </p:txBody>
      </p:sp>
      <p:sp>
        <p:nvSpPr>
          <p:cNvPr id="8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810" name="Title Text"/>
          <p:cNvSpPr txBox="1">
            <a:spLocks noGrp="1"/>
          </p:cNvSpPr>
          <p:nvPr>
            <p:ph type="title"/>
          </p:nvPr>
        </p:nvSpPr>
        <p:spPr>
          <a:xfrm>
            <a:off x="669725" y="0"/>
            <a:ext cx="7804550" cy="2143125"/>
          </a:xfrm>
          <a:prstGeom prst="rect">
            <a:avLst/>
          </a:prstGeom>
        </p:spPr>
        <p:txBody>
          <a:bodyPr lIns="35716" tIns="35716" rIns="35716" bIns="35716"/>
          <a:lstStyle>
            <a:lvl1pPr marR="0" indent="0" defTabSz="584200">
              <a:defRPr sz="5600">
                <a:uFillTx/>
                <a:latin typeface="Helvetica Light"/>
                <a:ea typeface="Helvetica Light"/>
                <a:cs typeface="Helvetica Light"/>
                <a:sym typeface="Helvetica Light"/>
              </a:defRPr>
            </a:lvl1pPr>
          </a:lstStyle>
          <a:p>
            <a:r>
              <a:t>Title Text</a:t>
            </a:r>
          </a:p>
        </p:txBody>
      </p:sp>
      <p:sp>
        <p:nvSpPr>
          <p:cNvPr id="8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Photo - Vertical copy 1">
    <p:spTree>
      <p:nvGrpSpPr>
        <p:cNvPr id="1" name=""/>
        <p:cNvGrpSpPr/>
        <p:nvPr/>
      </p:nvGrpSpPr>
      <p:grpSpPr>
        <a:xfrm>
          <a:off x="0" y="0"/>
          <a:ext cx="0" cy="0"/>
          <a:chOff x="0" y="0"/>
          <a:chExt cx="0" cy="0"/>
        </a:xfrm>
      </p:grpSpPr>
      <p:sp>
        <p:nvSpPr>
          <p:cNvPr id="818" name="Title Text"/>
          <p:cNvSpPr txBox="1">
            <a:spLocks noGrp="1"/>
          </p:cNvSpPr>
          <p:nvPr>
            <p:ph type="title"/>
          </p:nvPr>
        </p:nvSpPr>
        <p:spPr>
          <a:xfrm>
            <a:off x="444498" y="0"/>
            <a:ext cx="4127504" cy="3314700"/>
          </a:xfrm>
          <a:prstGeom prst="rect">
            <a:avLst/>
          </a:prstGeom>
        </p:spPr>
        <p:txBody>
          <a:bodyPr lIns="38100" tIns="38100" rIns="38100" bIns="38100" anchor="b"/>
          <a:lstStyle>
            <a:lvl1pPr marR="0" indent="0" defTabSz="406400">
              <a:defRPr sz="4600">
                <a:uFillTx/>
                <a:latin typeface="Gill Sans"/>
                <a:ea typeface="Gill Sans"/>
                <a:cs typeface="Gill Sans"/>
                <a:sym typeface="Gill Sans"/>
              </a:defRPr>
            </a:lvl1pPr>
          </a:lstStyle>
          <a:p>
            <a:r>
              <a:t>Title Text</a:t>
            </a:r>
          </a:p>
        </p:txBody>
      </p:sp>
      <p:sp>
        <p:nvSpPr>
          <p:cNvPr id="819" name="Body Level One…"/>
          <p:cNvSpPr txBox="1">
            <a:spLocks noGrp="1"/>
          </p:cNvSpPr>
          <p:nvPr>
            <p:ph type="body" sz="half" idx="1"/>
          </p:nvPr>
        </p:nvSpPr>
        <p:spPr>
          <a:xfrm>
            <a:off x="444498" y="3378200"/>
            <a:ext cx="4127504" cy="3479800"/>
          </a:xfrm>
          <a:prstGeom prst="rect">
            <a:avLst/>
          </a:prstGeom>
        </p:spPr>
        <p:txBody>
          <a:bodyPr lIns="38100" tIns="38100" rIns="38100" bIns="38100"/>
          <a:lstStyle>
            <a:lvl1pPr marL="0" marR="0" indent="0" algn="ctr" defTabSz="406400">
              <a:spcBef>
                <a:spcPts val="0"/>
              </a:spcBef>
              <a:buSzTx/>
              <a:buNone/>
              <a:defRPr sz="2000">
                <a:uFillTx/>
                <a:latin typeface="Gill Sans"/>
                <a:ea typeface="Gill Sans"/>
                <a:cs typeface="Gill Sans"/>
                <a:sym typeface="Gill Sans"/>
              </a:defRPr>
            </a:lvl1pPr>
            <a:lvl2pPr marL="0" marR="0" indent="0" algn="ctr" defTabSz="406400">
              <a:spcBef>
                <a:spcPts val="0"/>
              </a:spcBef>
              <a:buSzTx/>
              <a:buNone/>
              <a:defRPr sz="2000">
                <a:uFillTx/>
                <a:latin typeface="Gill Sans"/>
                <a:ea typeface="Gill Sans"/>
                <a:cs typeface="Gill Sans"/>
                <a:sym typeface="Gill Sans"/>
              </a:defRPr>
            </a:lvl2pPr>
            <a:lvl3pPr marL="0" marR="0" indent="0" algn="ctr" defTabSz="406400">
              <a:spcBef>
                <a:spcPts val="0"/>
              </a:spcBef>
              <a:buSzTx/>
              <a:buNone/>
              <a:defRPr sz="2000">
                <a:uFillTx/>
                <a:latin typeface="Gill Sans"/>
                <a:ea typeface="Gill Sans"/>
                <a:cs typeface="Gill Sans"/>
                <a:sym typeface="Gill Sans"/>
              </a:defRPr>
            </a:lvl3pPr>
            <a:lvl4pPr marL="0" marR="0" indent="0" algn="ctr" defTabSz="406400">
              <a:spcBef>
                <a:spcPts val="0"/>
              </a:spcBef>
              <a:buSzTx/>
              <a:buNone/>
              <a:defRPr sz="2000">
                <a:uFillTx/>
                <a:latin typeface="Gill Sans"/>
                <a:ea typeface="Gill Sans"/>
                <a:cs typeface="Gill Sans"/>
                <a:sym typeface="Gill Sans"/>
              </a:defRPr>
            </a:lvl4pPr>
            <a:lvl5pPr marL="0" marR="0" indent="0" algn="ctr" defTabSz="406400">
              <a:spcBef>
                <a:spcPts val="0"/>
              </a:spcBef>
              <a:buSzTx/>
              <a:buNone/>
              <a:defRPr sz="2000">
                <a:uFillTx/>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8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827" name="Title Text"/>
          <p:cNvSpPr txBox="1">
            <a:spLocks noGrp="1"/>
          </p:cNvSpPr>
          <p:nvPr>
            <p:ph type="title"/>
          </p:nvPr>
        </p:nvSpPr>
        <p:spPr>
          <a:xfrm>
            <a:off x="685798" y="1844675"/>
            <a:ext cx="7772403" cy="2041525"/>
          </a:xfrm>
          <a:prstGeom prst="rect">
            <a:avLst/>
          </a:prstGeom>
        </p:spPr>
        <p:txBody>
          <a:bodyPr lIns="45718" tIns="45718" rIns="45718" bIns="45718"/>
          <a:lstStyle>
            <a:lvl1pPr marR="0" indent="0">
              <a:defRPr sz="4200">
                <a:uFillTx/>
              </a:defRPr>
            </a:lvl1pPr>
          </a:lstStyle>
          <a:p>
            <a:r>
              <a:t>Title Text</a:t>
            </a:r>
          </a:p>
        </p:txBody>
      </p:sp>
      <p:sp>
        <p:nvSpPr>
          <p:cNvPr id="828" name="Body Level One…"/>
          <p:cNvSpPr txBox="1">
            <a:spLocks noGrp="1"/>
          </p:cNvSpPr>
          <p:nvPr>
            <p:ph type="body" sz="half" idx="1"/>
          </p:nvPr>
        </p:nvSpPr>
        <p:spPr>
          <a:xfrm>
            <a:off x="1371599" y="3886200"/>
            <a:ext cx="6400802" cy="2971801"/>
          </a:xfrm>
          <a:prstGeom prst="rect">
            <a:avLst/>
          </a:prstGeom>
        </p:spPr>
        <p:txBody>
          <a:bodyPr lIns="45718" tIns="45718" rIns="45718" bIns="45718"/>
          <a:lstStyle>
            <a:lvl1pPr marL="0" marR="0" indent="0" algn="ctr">
              <a:buSzTx/>
              <a:buNone/>
              <a:defRPr sz="3000">
                <a:solidFill>
                  <a:srgbClr val="888888"/>
                </a:solidFill>
                <a:uFillTx/>
              </a:defRPr>
            </a:lvl1pPr>
            <a:lvl2pPr marL="0" marR="0" indent="0" algn="ctr">
              <a:buSzTx/>
              <a:buNone/>
              <a:defRPr sz="3000">
                <a:solidFill>
                  <a:srgbClr val="888888"/>
                </a:solidFill>
                <a:uFillTx/>
              </a:defRPr>
            </a:lvl2pPr>
            <a:lvl3pPr marL="0" marR="0" indent="0" algn="ctr">
              <a:buSzTx/>
              <a:buNone/>
              <a:defRPr sz="3000">
                <a:solidFill>
                  <a:srgbClr val="888888"/>
                </a:solidFill>
                <a:uFillTx/>
              </a:defRPr>
            </a:lvl3pPr>
            <a:lvl4pPr marL="0" marR="0" indent="0" algn="ctr">
              <a:buSzTx/>
              <a:buNone/>
              <a:defRPr sz="3000">
                <a:solidFill>
                  <a:srgbClr val="888888"/>
                </a:solidFill>
                <a:uFillTx/>
              </a:defRPr>
            </a:lvl4pPr>
            <a:lvl5pPr marL="0" marR="0" indent="0" algn="ctr">
              <a:buSzTx/>
              <a:buNone/>
              <a:defRPr sz="3000">
                <a:solidFill>
                  <a:srgbClr val="888888"/>
                </a:solidFill>
                <a:uFillTx/>
              </a:defRPr>
            </a:lvl5pPr>
          </a:lstStyle>
          <a:p>
            <a:r>
              <a:t>Body Level One</a:t>
            </a:r>
          </a:p>
          <a:p>
            <a:pPr lvl="1"/>
            <a:r>
              <a:t>Body Level Two</a:t>
            </a:r>
          </a:p>
          <a:p>
            <a:pPr lvl="2"/>
            <a:r>
              <a:t>Body Level Three</a:t>
            </a:r>
          </a:p>
          <a:p>
            <a:pPr lvl="3"/>
            <a:r>
              <a:t>Body Level Four</a:t>
            </a:r>
          </a:p>
          <a:p>
            <a:pPr lvl="4"/>
            <a:r>
              <a:t>Body Level Five</a:t>
            </a:r>
          </a:p>
        </p:txBody>
      </p:sp>
      <p:sp>
        <p:nvSpPr>
          <p:cNvPr id="82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836" name="Title Text"/>
          <p:cNvSpPr txBox="1">
            <a:spLocks noGrp="1"/>
          </p:cNvSpPr>
          <p:nvPr>
            <p:ph type="title"/>
          </p:nvPr>
        </p:nvSpPr>
        <p:spPr>
          <a:xfrm>
            <a:off x="457198" y="92075"/>
            <a:ext cx="8229603" cy="1508125"/>
          </a:xfrm>
          <a:prstGeom prst="rect">
            <a:avLst/>
          </a:prstGeom>
        </p:spPr>
        <p:txBody>
          <a:bodyPr lIns="45718" tIns="45718" rIns="45718" bIns="45718"/>
          <a:lstStyle>
            <a:lvl1pPr marR="0" indent="0">
              <a:defRPr sz="4200">
                <a:uFillTx/>
              </a:defRPr>
            </a:lvl1pPr>
          </a:lstStyle>
          <a:p>
            <a:r>
              <a:t>Title Text</a:t>
            </a:r>
          </a:p>
        </p:txBody>
      </p:sp>
      <p:sp>
        <p:nvSpPr>
          <p:cNvPr id="837" name="Body Level One…"/>
          <p:cNvSpPr txBox="1">
            <a:spLocks noGrp="1"/>
          </p:cNvSpPr>
          <p:nvPr>
            <p:ph type="body" idx="1"/>
          </p:nvPr>
        </p:nvSpPr>
        <p:spPr>
          <a:xfrm>
            <a:off x="457198" y="1600200"/>
            <a:ext cx="8229603" cy="5257800"/>
          </a:xfrm>
          <a:prstGeom prst="rect">
            <a:avLst/>
          </a:prstGeom>
        </p:spPr>
        <p:txBody>
          <a:bodyPr lIns="45718" tIns="45718" rIns="45718" bIns="45718"/>
          <a:lstStyle>
            <a:lvl1pPr marL="321467" marR="0" indent="-321467">
              <a:buFont typeface="Arial"/>
              <a:defRPr sz="3000">
                <a:uFillTx/>
              </a:defRPr>
            </a:lvl1pPr>
            <a:lvl2pPr marL="763358" marR="0" indent="-306158">
              <a:buFont typeface="Arial"/>
              <a:defRPr sz="3000">
                <a:uFillTx/>
              </a:defRPr>
            </a:lvl2pPr>
            <a:lvl3pPr marL="1200150" marR="0" indent="-285750">
              <a:buFont typeface="Arial"/>
              <a:defRPr sz="3000">
                <a:uFillTx/>
              </a:defRPr>
            </a:lvl3pPr>
            <a:lvl4pPr marL="1714500" marR="0" indent="-342900">
              <a:buFont typeface="Arial"/>
              <a:defRPr sz="3000">
                <a:uFillTx/>
              </a:defRPr>
            </a:lvl4pPr>
            <a:lvl5pPr marL="2171700" marR="0" indent="-342900">
              <a:buFont typeface="Arial"/>
              <a:defRPr sz="3000">
                <a:uFillTx/>
              </a:defRPr>
            </a:lvl5pPr>
          </a:lstStyle>
          <a:p>
            <a:r>
              <a:t>Body Level One</a:t>
            </a:r>
          </a:p>
          <a:p>
            <a:pPr lvl="1"/>
            <a:r>
              <a:t>Body Level Two</a:t>
            </a:r>
          </a:p>
          <a:p>
            <a:pPr lvl="2"/>
            <a:r>
              <a:t>Body Level Three</a:t>
            </a:r>
          </a:p>
          <a:p>
            <a:pPr lvl="3"/>
            <a:r>
              <a:t>Body Level Four</a:t>
            </a:r>
          </a:p>
          <a:p>
            <a:pPr lvl="4"/>
            <a:r>
              <a:t>Body Level Five</a:t>
            </a:r>
          </a:p>
        </p:txBody>
      </p:sp>
      <p:sp>
        <p:nvSpPr>
          <p:cNvPr id="8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theme" Target="../theme/theme1.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0"/>
            <a:ext cx="8229600" cy="1692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r>
              <a:t>Title Text</a:t>
            </a:r>
          </a:p>
        </p:txBody>
      </p:sp>
      <p:sp>
        <p:nvSpPr>
          <p:cNvPr id="3"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41054" y="6228082"/>
            <a:ext cx="245746" cy="256537"/>
          </a:xfrm>
          <a:prstGeom prst="rect">
            <a:avLst/>
          </a:prstGeom>
          <a:ln w="12700">
            <a:miter lim="400000"/>
          </a:ln>
        </p:spPr>
        <p:txBody>
          <a:bodyPr wrap="none" lIns="45718" tIns="45718" rIns="45718" bIns="45718" anchor="ctr">
            <a:spAutoFit/>
          </a:bodyPr>
          <a:lstStyle>
            <a:lvl1pPr algn="r" defTabSz="914400">
              <a:defRPr sz="1100">
                <a:solidFill>
                  <a:srgbClr val="888888"/>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Lst>
  <p:transition spd="med"/>
  <p:txStyles>
    <p:titleStyle>
      <a:lvl1pPr marL="0" marR="40639" indent="40639"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Calibri"/>
          <a:ea typeface="Calibri"/>
          <a:cs typeface="Calibri"/>
          <a:sym typeface="Calibri"/>
        </a:defRPr>
      </a:lvl1pPr>
      <a:lvl2pPr marL="0" marR="40639" indent="40639"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Calibri"/>
          <a:ea typeface="Calibri"/>
          <a:cs typeface="Calibri"/>
          <a:sym typeface="Calibri"/>
        </a:defRPr>
      </a:lvl2pPr>
      <a:lvl3pPr marL="0" marR="40639" indent="40639"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Calibri"/>
          <a:ea typeface="Calibri"/>
          <a:cs typeface="Calibri"/>
          <a:sym typeface="Calibri"/>
        </a:defRPr>
      </a:lvl3pPr>
      <a:lvl4pPr marL="0" marR="40639" indent="40639"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Calibri"/>
          <a:ea typeface="Calibri"/>
          <a:cs typeface="Calibri"/>
          <a:sym typeface="Calibri"/>
        </a:defRPr>
      </a:lvl4pPr>
      <a:lvl5pPr marL="0" marR="40639" indent="40639"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Calibri"/>
          <a:ea typeface="Calibri"/>
          <a:cs typeface="Calibri"/>
          <a:sym typeface="Calibri"/>
        </a:defRPr>
      </a:lvl5pPr>
      <a:lvl6pPr marL="0" marR="40639" indent="40639"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Calibri"/>
          <a:ea typeface="Calibri"/>
          <a:cs typeface="Calibri"/>
          <a:sym typeface="Calibri"/>
        </a:defRPr>
      </a:lvl6pPr>
      <a:lvl7pPr marL="0" marR="40639" indent="40639"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Calibri"/>
          <a:ea typeface="Calibri"/>
          <a:cs typeface="Calibri"/>
          <a:sym typeface="Calibri"/>
        </a:defRPr>
      </a:lvl7pPr>
      <a:lvl8pPr marL="0" marR="40639" indent="40639"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Calibri"/>
          <a:ea typeface="Calibri"/>
          <a:cs typeface="Calibri"/>
          <a:sym typeface="Calibri"/>
        </a:defRPr>
      </a:lvl8pPr>
      <a:lvl9pPr marL="0" marR="40639" indent="40639"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
            <a:solidFill>
              <a:srgbClr val="000000"/>
            </a:solidFill>
          </a:uFill>
          <a:latin typeface="Calibri"/>
          <a:ea typeface="Calibri"/>
          <a:cs typeface="Calibri"/>
          <a:sym typeface="Calibri"/>
        </a:defRPr>
      </a:lvl9pPr>
    </p:titleStyle>
    <p:bodyStyle>
      <a:lvl1pPr marL="383540" marR="40639"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
            <a:solidFill>
              <a:srgbClr val="000000"/>
            </a:solidFill>
          </a:uFill>
          <a:latin typeface="Calibri"/>
          <a:ea typeface="Calibri"/>
          <a:cs typeface="Calibri"/>
          <a:sym typeface="Calibri"/>
        </a:defRPr>
      </a:lvl1pPr>
      <a:lvl2pPr marL="824411" marR="40639"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
            <a:solidFill>
              <a:srgbClr val="000000"/>
            </a:solidFill>
          </a:uFill>
          <a:latin typeface="Calibri"/>
          <a:ea typeface="Calibri"/>
          <a:cs typeface="Calibri"/>
          <a:sym typeface="Calibri"/>
        </a:defRPr>
      </a:lvl2pPr>
      <a:lvl3pPr marL="1259838" marR="40639"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
            <a:solidFill>
              <a:srgbClr val="000000"/>
            </a:solidFill>
          </a:uFill>
          <a:latin typeface="Calibri"/>
          <a:ea typeface="Calibri"/>
          <a:cs typeface="Calibri"/>
          <a:sym typeface="Calibri"/>
        </a:defRPr>
      </a:lvl3pPr>
      <a:lvl4pPr marL="1777999" marR="40639"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
            <a:solidFill>
              <a:srgbClr val="000000"/>
            </a:solidFill>
          </a:uFill>
          <a:latin typeface="Calibri"/>
          <a:ea typeface="Calibri"/>
          <a:cs typeface="Calibri"/>
          <a:sym typeface="Calibri"/>
        </a:defRPr>
      </a:lvl4pPr>
      <a:lvl5pPr marL="2235199" marR="40639"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
            <a:solidFill>
              <a:srgbClr val="000000"/>
            </a:solidFill>
          </a:uFill>
          <a:latin typeface="Calibri"/>
          <a:ea typeface="Calibri"/>
          <a:cs typeface="Calibri"/>
          <a:sym typeface="Calibri"/>
        </a:defRPr>
      </a:lvl5pPr>
      <a:lvl6pPr marL="2651760" marR="40639"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
            <a:solidFill>
              <a:srgbClr val="000000"/>
            </a:solidFill>
          </a:uFill>
          <a:latin typeface="Calibri"/>
          <a:ea typeface="Calibri"/>
          <a:cs typeface="Calibri"/>
          <a:sym typeface="Calibri"/>
        </a:defRPr>
      </a:lvl6pPr>
      <a:lvl7pPr marL="3108960" marR="40639"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
            <a:solidFill>
              <a:srgbClr val="000000"/>
            </a:solidFill>
          </a:uFill>
          <a:latin typeface="Calibri"/>
          <a:ea typeface="Calibri"/>
          <a:cs typeface="Calibri"/>
          <a:sym typeface="Calibri"/>
        </a:defRPr>
      </a:lvl7pPr>
      <a:lvl8pPr marL="3566159" marR="40639"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
            <a:solidFill>
              <a:srgbClr val="000000"/>
            </a:solidFill>
          </a:uFill>
          <a:latin typeface="Calibri"/>
          <a:ea typeface="Calibri"/>
          <a:cs typeface="Calibri"/>
          <a:sym typeface="Calibri"/>
        </a:defRPr>
      </a:lvl8pPr>
      <a:lvl9pPr marL="4023359" marR="40639"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
            <a:solidFill>
              <a:srgbClr val="000000"/>
            </a:solidFill>
          </a:uFill>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8.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8.xml"/></Relationships>
</file>

<file path=ppt/slides/_rels/slide16.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4.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4.xml"/></Relationships>
</file>

<file path=ppt/slides/_rels/slide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4.xml"/></Relationships>
</file>

<file path=ppt/slides/_rels/slide37.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 name="Reading together:…"/>
          <p:cNvSpPr txBox="1"/>
          <p:nvPr/>
        </p:nvSpPr>
        <p:spPr>
          <a:xfrm>
            <a:off x="1763910" y="882649"/>
            <a:ext cx="7276060" cy="5346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4700"/>
            </a:pPr>
            <a:r>
              <a:t>Reading together:</a:t>
            </a:r>
          </a:p>
          <a:p>
            <a:pPr algn="ctr">
              <a:defRPr sz="4700"/>
            </a:pPr>
            <a:endParaRPr/>
          </a:p>
          <a:p>
            <a:pPr algn="ctr">
              <a:defRPr sz="3600"/>
            </a:pPr>
            <a:r>
              <a:t>shows you care for your child.</a:t>
            </a:r>
          </a:p>
          <a:p>
            <a:pPr algn="ctr">
              <a:defRPr sz="3600"/>
            </a:pPr>
            <a:endParaRPr/>
          </a:p>
          <a:p>
            <a:pPr algn="ctr">
              <a:defRPr sz="3600"/>
            </a:pPr>
            <a:r>
              <a:t>helps you connect with your child.</a:t>
            </a:r>
          </a:p>
          <a:p>
            <a:pPr algn="ctr">
              <a:defRPr sz="3600"/>
            </a:pPr>
            <a:endParaRPr/>
          </a:p>
          <a:p>
            <a:pPr algn="ctr">
              <a:defRPr sz="3600"/>
            </a:pPr>
            <a:r>
              <a:t>helps you unlock confidence in your child.</a:t>
            </a:r>
          </a:p>
        </p:txBody>
      </p:sp>
      <p:pic>
        <p:nvPicPr>
          <p:cNvPr id="1126" name="Image" descr="Image"/>
          <p:cNvPicPr>
            <a:picLocks noChangeAspect="1"/>
          </p:cNvPicPr>
          <p:nvPr/>
        </p:nvPicPr>
        <p:blipFill>
          <a:blip r:embed="rId2"/>
          <a:stretch>
            <a:fillRect/>
          </a:stretch>
        </p:blipFill>
        <p:spPr>
          <a:xfrm>
            <a:off x="-252557" y="643284"/>
            <a:ext cx="1838813" cy="582543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 name="‘Look for little words inside big words”."/>
          <p:cNvSpPr txBox="1"/>
          <p:nvPr/>
        </p:nvSpPr>
        <p:spPr>
          <a:xfrm>
            <a:off x="485464" y="1885950"/>
            <a:ext cx="8204201" cy="1917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406400">
              <a:defRPr sz="4200">
                <a:latin typeface="Arial"/>
                <a:ea typeface="Arial"/>
                <a:cs typeface="Arial"/>
                <a:sym typeface="Arial"/>
              </a:defRPr>
            </a:lvl1pPr>
          </a:lstStyle>
          <a:p>
            <a:r>
              <a:t>‘Look for little words inside big words”.</a:t>
            </a:r>
          </a:p>
        </p:txBody>
      </p:sp>
      <p:sp>
        <p:nvSpPr>
          <p:cNvPr id="1159" name="fantastic"/>
          <p:cNvSpPr txBox="1"/>
          <p:nvPr/>
        </p:nvSpPr>
        <p:spPr>
          <a:xfrm>
            <a:off x="2802346" y="4114800"/>
            <a:ext cx="3519638" cy="1117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defTabSz="406400">
              <a:defRPr sz="7200">
                <a:latin typeface="Arial"/>
                <a:ea typeface="Arial"/>
                <a:cs typeface="Arial"/>
                <a:sym typeface="Arial"/>
              </a:defRPr>
            </a:pPr>
            <a:r>
              <a:rPr>
                <a:solidFill>
                  <a:srgbClr val="FF4013"/>
                </a:solidFill>
              </a:rPr>
              <a:t>fan</a:t>
            </a:r>
            <a:r>
              <a:t>tastic</a:t>
            </a:r>
          </a:p>
        </p:txBody>
      </p:sp>
      <p:sp>
        <p:nvSpPr>
          <p:cNvPr id="1160" name="Little Words in Big Words"/>
          <p:cNvSpPr txBox="1"/>
          <p:nvPr/>
        </p:nvSpPr>
        <p:spPr>
          <a:xfrm>
            <a:off x="676709" y="651321"/>
            <a:ext cx="7823201" cy="7801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406400">
              <a:defRPr sz="4800" b="1">
                <a:latin typeface="Arial"/>
                <a:ea typeface="Arial"/>
                <a:cs typeface="Arial"/>
                <a:sym typeface="Arial"/>
              </a:defRPr>
            </a:lvl1pPr>
          </a:lstStyle>
          <a:p>
            <a:r>
              <a:t>Little Words in Big Words</a:t>
            </a:r>
          </a:p>
        </p:txBody>
      </p:sp>
      <p:pic>
        <p:nvPicPr>
          <p:cNvPr id="1161" name="droppedImage.png" descr="droppedImage.png"/>
          <p:cNvPicPr>
            <a:picLocks noChangeAspect="1"/>
          </p:cNvPicPr>
          <p:nvPr/>
        </p:nvPicPr>
        <p:blipFill>
          <a:blip r:embed="rId2"/>
          <a:stretch>
            <a:fillRect/>
          </a:stretch>
        </p:blipFill>
        <p:spPr>
          <a:xfrm>
            <a:off x="3263900" y="5239727"/>
            <a:ext cx="965200" cy="1122974"/>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 name="Reread…"/>
          <p:cNvSpPr txBox="1"/>
          <p:nvPr/>
        </p:nvSpPr>
        <p:spPr>
          <a:xfrm>
            <a:off x="495300" y="1158074"/>
            <a:ext cx="8178800" cy="37544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defTabSz="406400">
              <a:defRPr sz="4800" b="1">
                <a:latin typeface="Arial"/>
                <a:ea typeface="Arial"/>
                <a:cs typeface="Arial"/>
                <a:sym typeface="Arial"/>
              </a:defRPr>
            </a:pPr>
            <a:r>
              <a:t>Reread </a:t>
            </a:r>
          </a:p>
          <a:p>
            <a:pPr algn="ctr" defTabSz="406400">
              <a:defRPr sz="4200">
                <a:latin typeface="Arial"/>
                <a:ea typeface="Arial"/>
                <a:cs typeface="Arial"/>
                <a:sym typeface="Arial"/>
              </a:defRPr>
            </a:pPr>
            <a:r>
              <a:t>“Reread the sentence”.</a:t>
            </a:r>
          </a:p>
          <a:p>
            <a:pPr algn="ctr" defTabSz="406400">
              <a:defRPr sz="4200">
                <a:latin typeface="Arial"/>
                <a:ea typeface="Arial"/>
                <a:cs typeface="Arial"/>
                <a:sym typeface="Arial"/>
              </a:defRPr>
            </a:pPr>
            <a:endParaRPr/>
          </a:p>
          <a:p>
            <a:pPr algn="ctr" defTabSz="406400">
              <a:defRPr sz="3600" b="1">
                <a:latin typeface="Arial"/>
                <a:ea typeface="Arial"/>
                <a:cs typeface="Arial"/>
                <a:sym typeface="Arial"/>
              </a:defRPr>
            </a:pPr>
            <a:endParaRPr/>
          </a:p>
          <a:p>
            <a:pPr algn="ctr" defTabSz="406400">
              <a:defRPr sz="4200">
                <a:latin typeface="Arial"/>
                <a:ea typeface="Arial"/>
                <a:cs typeface="Arial"/>
                <a:sym typeface="Arial"/>
              </a:defRPr>
            </a:pPr>
            <a:r>
              <a:t>The puppy </a:t>
            </a:r>
            <a:r>
              <a:rPr b="1" u="sng">
                <a:solidFill>
                  <a:srgbClr val="FF4013"/>
                </a:solidFill>
              </a:rPr>
              <a:t>chased</a:t>
            </a:r>
            <a:r>
              <a:t> the ball.</a:t>
            </a:r>
          </a:p>
        </p:txBody>
      </p:sp>
      <p:sp>
        <p:nvSpPr>
          <p:cNvPr id="1164" name="Line"/>
          <p:cNvSpPr/>
          <p:nvPr/>
        </p:nvSpPr>
        <p:spPr>
          <a:xfrm flipH="1">
            <a:off x="1279574" y="4953595"/>
            <a:ext cx="6571805" cy="11116"/>
          </a:xfrm>
          <a:prstGeom prst="line">
            <a:avLst/>
          </a:prstGeom>
          <a:ln w="38100">
            <a:solidFill>
              <a:srgbClr val="000000"/>
            </a:solidFill>
            <a:miter lim="400000"/>
            <a:headEnd type="stealth"/>
          </a:ln>
        </p:spPr>
        <p:txBody>
          <a:bodyPr lIns="0" tIns="0" rIns="0" bIns="0"/>
          <a:lstStyle/>
          <a:p>
            <a:endParaRPr/>
          </a:p>
        </p:txBody>
      </p:sp>
      <p:pic>
        <p:nvPicPr>
          <p:cNvPr id="1165" name="droppedImage.png" descr="droppedImage.png"/>
          <p:cNvPicPr>
            <a:picLocks noChangeAspect="1"/>
          </p:cNvPicPr>
          <p:nvPr/>
        </p:nvPicPr>
        <p:blipFill>
          <a:blip r:embed="rId2"/>
          <a:stretch>
            <a:fillRect/>
          </a:stretch>
        </p:blipFill>
        <p:spPr>
          <a:xfrm>
            <a:off x="4291578" y="4356100"/>
            <a:ext cx="1314377" cy="152922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1" nodeType="afterEffect">
                                  <p:stCondLst>
                                    <p:cond delay="0"/>
                                  </p:stCondLst>
                                  <p:childTnLst>
                                    <p:animRot by="10800000">
                                      <p:cBhvr>
                                        <p:cTn id="6" dur="1000" fill="hold"/>
                                        <p:tgtEl>
                                          <p:spTgt spid="116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4"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 name="Skip It and Read On…"/>
          <p:cNvSpPr txBox="1"/>
          <p:nvPr/>
        </p:nvSpPr>
        <p:spPr>
          <a:xfrm>
            <a:off x="454297" y="596900"/>
            <a:ext cx="8216901" cy="292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defTabSz="406400">
              <a:defRPr sz="4800" b="1">
                <a:latin typeface="Arial"/>
                <a:ea typeface="Arial"/>
                <a:cs typeface="Arial"/>
                <a:sym typeface="Arial"/>
              </a:defRPr>
            </a:pPr>
            <a:r>
              <a:t>Skip It and Read On</a:t>
            </a:r>
          </a:p>
          <a:p>
            <a:pPr algn="ctr" defTabSz="406400">
              <a:defRPr sz="3600">
                <a:latin typeface="Arial"/>
                <a:ea typeface="Arial"/>
                <a:cs typeface="Arial"/>
                <a:sym typeface="Arial"/>
              </a:defRPr>
            </a:pPr>
            <a:r>
              <a:t>“Skip, read on, then come back.”</a:t>
            </a:r>
          </a:p>
        </p:txBody>
      </p:sp>
      <p:sp>
        <p:nvSpPr>
          <p:cNvPr id="1168" name="The dog barked at the cat."/>
          <p:cNvSpPr txBox="1"/>
          <p:nvPr/>
        </p:nvSpPr>
        <p:spPr>
          <a:xfrm>
            <a:off x="-511486" y="3955814"/>
            <a:ext cx="8211172" cy="693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defTabSz="406400">
              <a:defRPr sz="4200">
                <a:latin typeface="Arial"/>
                <a:ea typeface="Arial"/>
                <a:cs typeface="Arial"/>
                <a:sym typeface="Arial"/>
              </a:defRPr>
            </a:pPr>
            <a:r>
              <a:t>The dog </a:t>
            </a:r>
            <a:r>
              <a:rPr b="1" u="sng">
                <a:solidFill>
                  <a:srgbClr val="EC5D57"/>
                </a:solidFill>
              </a:rPr>
              <a:t>barked</a:t>
            </a:r>
            <a:r>
              <a:t> at the cat.</a:t>
            </a:r>
          </a:p>
        </p:txBody>
      </p:sp>
      <p:sp>
        <p:nvSpPr>
          <p:cNvPr id="1169" name="hop…"/>
          <p:cNvSpPr txBox="1"/>
          <p:nvPr/>
        </p:nvSpPr>
        <p:spPr>
          <a:xfrm>
            <a:off x="6955780" y="4909678"/>
            <a:ext cx="1486570" cy="1153444"/>
          </a:xfrm>
          <a:prstGeom prst="rect">
            <a:avLst/>
          </a:prstGeom>
          <a:solidFill>
            <a:srgbClr val="70BF4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defTabSz="406400">
              <a:defRPr sz="3600">
                <a:latin typeface="Arial"/>
                <a:ea typeface="Arial"/>
                <a:cs typeface="Arial"/>
                <a:sym typeface="Arial"/>
              </a:defRPr>
            </a:pPr>
            <a:r>
              <a:t>hop </a:t>
            </a:r>
          </a:p>
          <a:p>
            <a:pPr algn="ctr" defTabSz="406400">
              <a:defRPr sz="3600">
                <a:latin typeface="Arial"/>
                <a:ea typeface="Arial"/>
                <a:cs typeface="Arial"/>
                <a:sym typeface="Arial"/>
              </a:defRPr>
            </a:pPr>
            <a:r>
              <a:t>back!</a:t>
            </a:r>
          </a:p>
        </p:txBody>
      </p:sp>
      <p:pic>
        <p:nvPicPr>
          <p:cNvPr id="1170" name="Image" descr="Image"/>
          <p:cNvPicPr>
            <a:picLocks noChangeAspect="1"/>
          </p:cNvPicPr>
          <p:nvPr/>
        </p:nvPicPr>
        <p:blipFill>
          <a:blip r:embed="rId2"/>
          <a:stretch>
            <a:fillRect/>
          </a:stretch>
        </p:blipFill>
        <p:spPr>
          <a:xfrm>
            <a:off x="6898254" y="3403600"/>
            <a:ext cx="1601622" cy="1294111"/>
          </a:xfrm>
          <a:prstGeom prst="rect">
            <a:avLst/>
          </a:prstGeom>
          <a:ln w="12700">
            <a:miter lim="400000"/>
          </a:ln>
        </p:spPr>
      </p:pic>
      <p:pic>
        <p:nvPicPr>
          <p:cNvPr id="1171" name="droppedImage.png" descr="droppedImage.png"/>
          <p:cNvPicPr>
            <a:picLocks noChangeAspect="1"/>
          </p:cNvPicPr>
          <p:nvPr/>
        </p:nvPicPr>
        <p:blipFill>
          <a:blip r:embed="rId3"/>
          <a:stretch>
            <a:fillRect/>
          </a:stretch>
        </p:blipFill>
        <p:spPr>
          <a:xfrm>
            <a:off x="2785192" y="4711700"/>
            <a:ext cx="1211416" cy="1409436"/>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 name="Meaning Fix-Ups"/>
          <p:cNvSpPr txBox="1">
            <a:spLocks noGrp="1"/>
          </p:cNvSpPr>
          <p:nvPr>
            <p:ph type="title"/>
          </p:nvPr>
        </p:nvSpPr>
        <p:spPr>
          <a:xfrm>
            <a:off x="889000" y="177800"/>
            <a:ext cx="7353300" cy="1714500"/>
          </a:xfrm>
          <a:prstGeom prst="rect">
            <a:avLst/>
          </a:prstGeom>
        </p:spPr>
        <p:txBody>
          <a:bodyPr>
            <a:normAutofit/>
          </a:bodyPr>
          <a:lstStyle>
            <a:lvl1pPr marL="0" marR="0" defTabSz="406400">
              <a:defRPr sz="4800">
                <a:uFillTx/>
                <a:latin typeface="Arial"/>
                <a:ea typeface="Arial"/>
                <a:cs typeface="Arial"/>
                <a:sym typeface="Arial"/>
              </a:defRPr>
            </a:lvl1pPr>
          </a:lstStyle>
          <a:p>
            <a:r>
              <a:t>Meaning Fix-Ups</a:t>
            </a:r>
          </a:p>
        </p:txBody>
      </p:sp>
      <p:sp>
        <p:nvSpPr>
          <p:cNvPr id="1174" name="These strategies help readers when they get stuck on meaning."/>
          <p:cNvSpPr txBox="1">
            <a:spLocks noGrp="1"/>
          </p:cNvSpPr>
          <p:nvPr>
            <p:ph type="body" idx="1"/>
          </p:nvPr>
        </p:nvSpPr>
        <p:spPr>
          <a:xfrm>
            <a:off x="1079500" y="1841500"/>
            <a:ext cx="7353300" cy="4140200"/>
          </a:xfrm>
          <a:prstGeom prst="rect">
            <a:avLst/>
          </a:prstGeom>
        </p:spPr>
        <p:txBody>
          <a:bodyPr anchor="ctr">
            <a:normAutofit/>
          </a:bodyPr>
          <a:lstStyle/>
          <a:p>
            <a:pPr marL="889000" marR="0" indent="-571500" defTabSz="406400">
              <a:spcBef>
                <a:spcPts val="1700"/>
              </a:spcBef>
              <a:buSzPct val="171000"/>
              <a:defRPr sz="2800">
                <a:uFillTx/>
                <a:latin typeface="Gill Sans"/>
                <a:ea typeface="Gill Sans"/>
                <a:cs typeface="Gill Sans"/>
                <a:sym typeface="Gill Sans"/>
              </a:defRPr>
            </a:pPr>
            <a:endParaRPr/>
          </a:p>
          <a:p>
            <a:pPr marL="889000" marR="0" indent="-571500" defTabSz="406400">
              <a:spcBef>
                <a:spcPts val="1700"/>
              </a:spcBef>
              <a:buSzPct val="171000"/>
              <a:defRPr sz="3600">
                <a:uFillTx/>
                <a:latin typeface="Gill Sans"/>
                <a:ea typeface="Gill Sans"/>
                <a:cs typeface="Gill Sans"/>
                <a:sym typeface="Gill Sans"/>
              </a:defRPr>
            </a:pPr>
            <a:endParaRPr/>
          </a:p>
          <a:p>
            <a:pPr marL="889000" marR="0" indent="-571500" defTabSz="406400">
              <a:spcBef>
                <a:spcPts val="1700"/>
              </a:spcBef>
              <a:buSzPct val="171000"/>
              <a:defRPr sz="3600">
                <a:uFillTx/>
                <a:latin typeface="Arial"/>
                <a:ea typeface="Arial"/>
                <a:cs typeface="Arial"/>
                <a:sym typeface="Arial"/>
              </a:defRPr>
            </a:pPr>
            <a:r>
              <a:t>These strategies help readers when they get </a:t>
            </a:r>
            <a:r>
              <a:rPr sz="4800">
                <a:solidFill>
                  <a:srgbClr val="FF4013"/>
                </a:solidFill>
              </a:rPr>
              <a:t>stuck on meaning</a:t>
            </a:r>
            <a:r>
              <a:t>.</a:t>
            </a:r>
          </a:p>
        </p:txBody>
      </p:sp>
      <p:pic>
        <p:nvPicPr>
          <p:cNvPr id="1175" name="image.png" descr="image.png"/>
          <p:cNvPicPr>
            <a:picLocks/>
          </p:cNvPicPr>
          <p:nvPr/>
        </p:nvPicPr>
        <p:blipFill>
          <a:blip r:embed="rId2"/>
          <a:stretch>
            <a:fillRect/>
          </a:stretch>
        </p:blipFill>
        <p:spPr>
          <a:xfrm>
            <a:off x="2197100" y="1536700"/>
            <a:ext cx="4737100" cy="20066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 name="Meaning"/>
          <p:cNvSpPr txBox="1">
            <a:spLocks noGrp="1"/>
          </p:cNvSpPr>
          <p:nvPr>
            <p:ph type="title"/>
          </p:nvPr>
        </p:nvSpPr>
        <p:spPr>
          <a:prstGeom prst="rect">
            <a:avLst/>
          </a:prstGeom>
        </p:spPr>
        <p:txBody>
          <a:bodyPr>
            <a:normAutofit/>
          </a:bodyPr>
          <a:lstStyle>
            <a:lvl1pPr>
              <a:defRPr sz="6400">
                <a:latin typeface="Arial"/>
                <a:ea typeface="Arial"/>
                <a:cs typeface="Arial"/>
                <a:sym typeface="Arial"/>
              </a:defRPr>
            </a:lvl1pPr>
          </a:lstStyle>
          <a:p>
            <a:r>
              <a:t>Meaning</a:t>
            </a:r>
          </a:p>
        </p:txBody>
      </p:sp>
      <p:pic>
        <p:nvPicPr>
          <p:cNvPr id="1178" name="answers.png" descr="answers.png"/>
          <p:cNvPicPr>
            <a:picLocks noChangeAspect="1"/>
          </p:cNvPicPr>
          <p:nvPr/>
        </p:nvPicPr>
        <p:blipFill>
          <a:blip r:embed="rId2"/>
          <a:stretch>
            <a:fillRect/>
          </a:stretch>
        </p:blipFill>
        <p:spPr>
          <a:xfrm>
            <a:off x="4155772" y="1487037"/>
            <a:ext cx="2535027" cy="2171701"/>
          </a:xfrm>
          <a:prstGeom prst="rect">
            <a:avLst/>
          </a:prstGeom>
        </p:spPr>
      </p:pic>
      <p:sp>
        <p:nvSpPr>
          <p:cNvPr id="1179" name="Does it make sense?"/>
          <p:cNvSpPr txBox="1"/>
          <p:nvPr/>
        </p:nvSpPr>
        <p:spPr>
          <a:xfrm>
            <a:off x="1828800" y="4000500"/>
            <a:ext cx="5854700" cy="1955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28575" marR="28575" algn="ctr" defTabSz="647700">
              <a:defRPr sz="6400">
                <a:uFill>
                  <a:solidFill>
                    <a:srgbClr val="000000"/>
                  </a:solidFill>
                </a:uFill>
                <a:latin typeface="Arial"/>
                <a:ea typeface="Arial"/>
                <a:cs typeface="Arial"/>
                <a:sym typeface="Arial"/>
              </a:defRPr>
            </a:lvl1pPr>
          </a:lstStyle>
          <a:p>
            <a:r>
              <a:t>Does it make sense?</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1" name="Child reads: “He is riding on a        house.”…"/>
          <p:cNvSpPr txBox="1">
            <a:spLocks noGrp="1"/>
          </p:cNvSpPr>
          <p:nvPr>
            <p:ph type="body" idx="1"/>
          </p:nvPr>
        </p:nvSpPr>
        <p:spPr>
          <a:xfrm>
            <a:off x="317500" y="800100"/>
            <a:ext cx="8229600" cy="5702300"/>
          </a:xfrm>
          <a:prstGeom prst="rect">
            <a:avLst/>
          </a:prstGeom>
        </p:spPr>
        <p:txBody>
          <a:bodyPr>
            <a:normAutofit/>
          </a:bodyPr>
          <a:lstStyle/>
          <a:p>
            <a:pPr marR="40640" lvl="1">
              <a:defRPr sz="3400"/>
            </a:pPr>
            <a:endParaRPr/>
          </a:p>
          <a:p>
            <a:pPr marR="40640" lvl="1">
              <a:defRPr sz="3400"/>
            </a:pPr>
            <a:endParaRPr/>
          </a:p>
          <a:p>
            <a:pPr marR="40640" lvl="1">
              <a:defRPr sz="4000">
                <a:latin typeface="Arial"/>
                <a:ea typeface="Arial"/>
                <a:cs typeface="Arial"/>
                <a:sym typeface="Arial"/>
              </a:defRPr>
            </a:pPr>
            <a:endParaRPr/>
          </a:p>
          <a:p>
            <a:pPr marL="783590" marR="40640" lvl="1" indent="-285750">
              <a:defRPr sz="3600">
                <a:latin typeface="Arial"/>
                <a:ea typeface="Arial"/>
                <a:cs typeface="Arial"/>
                <a:sym typeface="Arial"/>
              </a:defRPr>
            </a:pPr>
            <a:r>
              <a:t>Child reads: “He is riding on a        house.”</a:t>
            </a:r>
          </a:p>
          <a:p>
            <a:pPr marL="783590" marR="40640" lvl="1" indent="-285750">
              <a:defRPr sz="3600">
                <a:latin typeface="Arial"/>
                <a:ea typeface="Arial"/>
                <a:cs typeface="Arial"/>
                <a:sym typeface="Arial"/>
              </a:defRPr>
            </a:pPr>
            <a:r>
              <a:t>Text reads: He is riding on a </a:t>
            </a:r>
            <a:r>
              <a:rPr b="1">
                <a:solidFill>
                  <a:srgbClr val="FF4013"/>
                </a:solidFill>
                <a:uFill>
                  <a:solidFill>
                    <a:srgbClr val="FF4013"/>
                  </a:solidFill>
                </a:uFill>
              </a:rPr>
              <a:t>horse</a:t>
            </a:r>
            <a:r>
              <a:t>.</a:t>
            </a:r>
          </a:p>
          <a:p>
            <a:pPr marL="783590" marR="40640" lvl="1" indent="-285750">
              <a:defRPr sz="3600">
                <a:latin typeface="Arial"/>
                <a:ea typeface="Arial"/>
                <a:cs typeface="Arial"/>
                <a:sym typeface="Arial"/>
              </a:defRPr>
            </a:pPr>
            <a:r>
              <a:t>Parent asks: “Does it make sense?”</a:t>
            </a:r>
          </a:p>
        </p:txBody>
      </p:sp>
      <p:pic>
        <p:nvPicPr>
          <p:cNvPr id="1182" name="answers.png" descr="answers.png"/>
          <p:cNvPicPr>
            <a:picLocks noChangeAspect="1"/>
          </p:cNvPicPr>
          <p:nvPr/>
        </p:nvPicPr>
        <p:blipFill>
          <a:blip r:embed="rId2"/>
          <a:stretch>
            <a:fillRect/>
          </a:stretch>
        </p:blipFill>
        <p:spPr>
          <a:xfrm>
            <a:off x="3769798" y="581324"/>
            <a:ext cx="2250282" cy="1927767"/>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4" name="Image" descr="Image"/>
          <p:cNvPicPr>
            <a:picLocks noChangeAspect="1"/>
          </p:cNvPicPr>
          <p:nvPr/>
        </p:nvPicPr>
        <p:blipFill>
          <a:blip r:embed="rId2"/>
          <a:stretch>
            <a:fillRect/>
          </a:stretch>
        </p:blipFill>
        <p:spPr>
          <a:xfrm>
            <a:off x="2021641" y="3939916"/>
            <a:ext cx="5303918" cy="2148088"/>
          </a:xfrm>
          <a:prstGeom prst="rect">
            <a:avLst/>
          </a:prstGeom>
          <a:ln w="12700">
            <a:miter lim="400000"/>
          </a:ln>
        </p:spPr>
      </p:pic>
      <p:sp>
        <p:nvSpPr>
          <p:cNvPr id="1185" name="Punctuation Signals"/>
          <p:cNvSpPr txBox="1">
            <a:spLocks noGrp="1"/>
          </p:cNvSpPr>
          <p:nvPr>
            <p:ph type="title"/>
          </p:nvPr>
        </p:nvSpPr>
        <p:spPr>
          <a:xfrm>
            <a:off x="895350" y="1524000"/>
            <a:ext cx="7353300" cy="2070100"/>
          </a:xfrm>
          <a:prstGeom prst="rect">
            <a:avLst/>
          </a:prstGeom>
        </p:spPr>
        <p:txBody>
          <a:bodyPr/>
          <a:lstStyle>
            <a:lvl1pPr>
              <a:defRPr sz="2600">
                <a:latin typeface="+mn-lt"/>
                <a:ea typeface="+mn-ea"/>
                <a:cs typeface="+mn-cs"/>
                <a:sym typeface="Helvetica"/>
              </a:defRPr>
            </a:lvl1pPr>
          </a:lstStyle>
          <a:p>
            <a:r>
              <a:t>Punctuation Signals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 name="Full Stop-…"/>
          <p:cNvSpPr txBox="1"/>
          <p:nvPr/>
        </p:nvSpPr>
        <p:spPr>
          <a:xfrm>
            <a:off x="2314047" y="517965"/>
            <a:ext cx="5069943" cy="2911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spAutoFit/>
          </a:bodyPr>
          <a:lstStyle/>
          <a:p>
            <a:pPr algn="ctr">
              <a:defRPr sz="9600">
                <a:latin typeface="Helvetica Neue Light"/>
                <a:ea typeface="Helvetica Neue Light"/>
                <a:cs typeface="Helvetica Neue Light"/>
                <a:sym typeface="Helvetica Neue Light"/>
              </a:defRPr>
            </a:pPr>
            <a:r>
              <a:t>Full Stop-</a:t>
            </a:r>
          </a:p>
          <a:p>
            <a:pPr algn="ctr">
              <a:defRPr sz="9600">
                <a:latin typeface="Helvetica Neue Light"/>
                <a:ea typeface="Helvetica Neue Light"/>
                <a:cs typeface="Helvetica Neue Light"/>
                <a:sym typeface="Helvetica Neue Light"/>
              </a:defRPr>
            </a:pPr>
            <a:r>
              <a:t>Period</a:t>
            </a:r>
          </a:p>
        </p:txBody>
      </p:sp>
      <p:sp>
        <p:nvSpPr>
          <p:cNvPr id="1188" name="Oval"/>
          <p:cNvSpPr/>
          <p:nvPr/>
        </p:nvSpPr>
        <p:spPr>
          <a:xfrm>
            <a:off x="3606800" y="3962400"/>
            <a:ext cx="2146301" cy="2120900"/>
          </a:xfrm>
          <a:prstGeom prst="ellipse">
            <a:avLst/>
          </a:prstGeom>
          <a:solidFill>
            <a:srgbClr val="0044FE"/>
          </a:solidFill>
          <a:ln w="25400">
            <a:solidFill>
              <a:srgbClr val="0044FE"/>
            </a:solidFill>
            <a:miter/>
          </a:ln>
        </p:spPr>
        <p:txBody>
          <a:bodyPr lIns="45719" rIns="45719"/>
          <a:lstStyle/>
          <a:p>
            <a:pPr>
              <a:defRPr sz="1800">
                <a:latin typeface="+mj-lt"/>
                <a:ea typeface="+mj-ea"/>
                <a:cs typeface="+mj-cs"/>
                <a:sym typeface="Helvetica Neue"/>
              </a:defRPr>
            </a:pPr>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 name="Comma"/>
          <p:cNvSpPr txBox="1"/>
          <p:nvPr/>
        </p:nvSpPr>
        <p:spPr>
          <a:xfrm>
            <a:off x="2463196" y="835465"/>
            <a:ext cx="4212845" cy="1437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spAutoFit/>
          </a:bodyPr>
          <a:lstStyle>
            <a:lvl1pPr algn="ctr">
              <a:defRPr sz="9600">
                <a:latin typeface="Helvetica Neue Light"/>
                <a:ea typeface="Helvetica Neue Light"/>
                <a:cs typeface="Helvetica Neue Light"/>
                <a:sym typeface="Helvetica Neue Light"/>
              </a:defRPr>
            </a:lvl1pPr>
          </a:lstStyle>
          <a:p>
            <a:r>
              <a:t>Comma</a:t>
            </a:r>
          </a:p>
        </p:txBody>
      </p:sp>
      <p:sp>
        <p:nvSpPr>
          <p:cNvPr id="1191" name=","/>
          <p:cNvSpPr txBox="1"/>
          <p:nvPr/>
        </p:nvSpPr>
        <p:spPr>
          <a:xfrm>
            <a:off x="4200525" y="-590506"/>
            <a:ext cx="1778001" cy="7486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spAutoFit/>
          </a:bodyPr>
          <a:lstStyle>
            <a:lvl1pPr algn="ctr">
              <a:defRPr sz="50000">
                <a:latin typeface="Helvetica Neue Light"/>
                <a:ea typeface="Helvetica Neue Light"/>
                <a:cs typeface="Helvetica Neue Light"/>
                <a:sym typeface="Helvetica Neue Light"/>
              </a:defRPr>
            </a:lvl1pPr>
          </a:lstStyle>
          <a:p>
            <a:r>
              <a: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 name="Exclamation Mark"/>
          <p:cNvSpPr txBox="1"/>
          <p:nvPr/>
        </p:nvSpPr>
        <p:spPr>
          <a:xfrm>
            <a:off x="-369888" y="517965"/>
            <a:ext cx="9142413" cy="2911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lgn="ctr">
              <a:defRPr sz="9600">
                <a:latin typeface="Helvetica Neue Light"/>
                <a:ea typeface="Helvetica Neue Light"/>
                <a:cs typeface="Helvetica Neue Light"/>
                <a:sym typeface="Helvetica Neue Light"/>
              </a:defRPr>
            </a:lvl1pPr>
          </a:lstStyle>
          <a:p>
            <a:r>
              <a:t>Exclamation Mark</a:t>
            </a:r>
          </a:p>
        </p:txBody>
      </p:sp>
      <p:sp>
        <p:nvSpPr>
          <p:cNvPr id="1194" name="!"/>
          <p:cNvSpPr txBox="1"/>
          <p:nvPr/>
        </p:nvSpPr>
        <p:spPr>
          <a:xfrm>
            <a:off x="7404099" y="-273006"/>
            <a:ext cx="1543051" cy="7486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spAutoFit/>
          </a:bodyPr>
          <a:lstStyle>
            <a:lvl1pPr algn="ctr">
              <a:defRPr sz="50000">
                <a:latin typeface="Helvetica Neue Light"/>
                <a:ea typeface="Helvetica Neue Light"/>
                <a:cs typeface="Helvetica Neue Light"/>
                <a:sym typeface="Helvetica Neue Light"/>
              </a:defRPr>
            </a:lvl1pPr>
          </a:lstStyle>
          <a:p>
            <a:r>
              <a: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 name="Image" descr="Image"/>
          <p:cNvPicPr>
            <a:picLocks noChangeAspect="1"/>
          </p:cNvPicPr>
          <p:nvPr/>
        </p:nvPicPr>
        <p:blipFill>
          <a:blip r:embed="rId2"/>
          <a:stretch>
            <a:fillRect/>
          </a:stretch>
        </p:blipFill>
        <p:spPr>
          <a:xfrm>
            <a:off x="-1591023" y="-140345"/>
            <a:ext cx="11897818" cy="7138690"/>
          </a:xfrm>
          <a:prstGeom prst="rect">
            <a:avLst/>
          </a:prstGeom>
          <a:ln w="12700">
            <a:miter lim="400000"/>
          </a:ln>
        </p:spPr>
      </p:pic>
      <p:sp>
        <p:nvSpPr>
          <p:cNvPr id="1129" name="Make a regular time to read together."/>
          <p:cNvSpPr txBox="1"/>
          <p:nvPr/>
        </p:nvSpPr>
        <p:spPr>
          <a:xfrm>
            <a:off x="654173" y="5026659"/>
            <a:ext cx="7407425" cy="1422401"/>
          </a:xfrm>
          <a:prstGeom prst="rect">
            <a:avLst/>
          </a:prstGeom>
          <a:solidFill>
            <a:srgbClr val="FFFFFF">
              <a:alpha val="70000"/>
            </a:srgbClr>
          </a:solidFill>
          <a:ln w="25400">
            <a:solidFill>
              <a:srgbClr val="000000">
                <a:alpha val="70000"/>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40639" marR="40639" algn="ctr" defTabSz="914400">
              <a:buClr>
                <a:srgbClr val="000000"/>
              </a:buClr>
              <a:buFont typeface="Calibri"/>
              <a:defRPr sz="4200">
                <a:uFill>
                  <a:solidFill>
                    <a:srgbClr val="000000"/>
                  </a:solidFill>
                </a:uFill>
                <a:latin typeface="Calibri"/>
                <a:ea typeface="Calibri"/>
                <a:cs typeface="Calibri"/>
                <a:sym typeface="Calibri"/>
              </a:defRPr>
            </a:lvl1pPr>
          </a:lstStyle>
          <a:p>
            <a:r>
              <a:t>Make a regular time to read together.</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 name="Question…"/>
          <p:cNvSpPr txBox="1"/>
          <p:nvPr/>
        </p:nvSpPr>
        <p:spPr>
          <a:xfrm>
            <a:off x="496220" y="670365"/>
            <a:ext cx="5047997" cy="2911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spAutoFit/>
          </a:bodyPr>
          <a:lstStyle/>
          <a:p>
            <a:pPr algn="ctr">
              <a:defRPr sz="9600">
                <a:latin typeface="Helvetica Neue Light"/>
                <a:ea typeface="Helvetica Neue Light"/>
                <a:cs typeface="Helvetica Neue Light"/>
                <a:sym typeface="Helvetica Neue Light"/>
              </a:defRPr>
            </a:pPr>
            <a:r>
              <a:t>Question </a:t>
            </a:r>
          </a:p>
          <a:p>
            <a:pPr algn="ctr">
              <a:defRPr sz="9600">
                <a:latin typeface="Helvetica Neue Light"/>
                <a:ea typeface="Helvetica Neue Light"/>
                <a:cs typeface="Helvetica Neue Light"/>
                <a:sym typeface="Helvetica Neue Light"/>
              </a:defRPr>
            </a:pPr>
            <a:r>
              <a:t>Mark</a:t>
            </a:r>
          </a:p>
        </p:txBody>
      </p:sp>
      <p:sp>
        <p:nvSpPr>
          <p:cNvPr id="1197" name="?"/>
          <p:cNvSpPr txBox="1"/>
          <p:nvPr/>
        </p:nvSpPr>
        <p:spPr>
          <a:xfrm>
            <a:off x="5652293" y="-603206"/>
            <a:ext cx="3422651" cy="7486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spAutoFit/>
          </a:bodyPr>
          <a:lstStyle>
            <a:lvl1pPr algn="ctr">
              <a:defRPr sz="50000">
                <a:latin typeface="Helvetica Neue Light"/>
                <a:ea typeface="Helvetica Neue Light"/>
                <a:cs typeface="Helvetica Neue Light"/>
                <a:sym typeface="Helvetica Neue Light"/>
              </a:defRPr>
            </a:lvl1pPr>
          </a:lstStyle>
          <a:p>
            <a:r>
              <a:t>?</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 name="Apostrophe"/>
          <p:cNvSpPr txBox="1"/>
          <p:nvPr/>
        </p:nvSpPr>
        <p:spPr>
          <a:xfrm>
            <a:off x="1744376" y="416365"/>
            <a:ext cx="6133085" cy="1437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spAutoFit/>
          </a:bodyPr>
          <a:lstStyle>
            <a:lvl1pPr algn="ctr">
              <a:defRPr sz="9600">
                <a:latin typeface="Helvetica Neue Light"/>
                <a:ea typeface="Helvetica Neue Light"/>
                <a:cs typeface="Helvetica Neue Light"/>
                <a:sym typeface="Helvetica Neue Light"/>
              </a:defRPr>
            </a:lvl1pPr>
          </a:lstStyle>
          <a:p>
            <a:r>
              <a:t>Apostrophe</a:t>
            </a:r>
          </a:p>
        </p:txBody>
      </p:sp>
      <p:sp>
        <p:nvSpPr>
          <p:cNvPr id="1200" name=","/>
          <p:cNvSpPr txBox="1"/>
          <p:nvPr/>
        </p:nvSpPr>
        <p:spPr>
          <a:xfrm>
            <a:off x="3679825" y="-3384506"/>
            <a:ext cx="1778001" cy="7486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spAutoFit/>
          </a:bodyPr>
          <a:lstStyle>
            <a:lvl1pPr algn="ctr">
              <a:defRPr sz="50000">
                <a:latin typeface="Helvetica Neue Light"/>
                <a:ea typeface="Helvetica Neue Light"/>
                <a:cs typeface="Helvetica Neue Light"/>
                <a:sym typeface="Helvetica Neue Light"/>
              </a:defRPr>
            </a:lvl1pPr>
          </a:lstStyle>
          <a:p>
            <a:r>
              <a:t>,</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 name="Colon"/>
          <p:cNvSpPr txBox="1"/>
          <p:nvPr/>
        </p:nvSpPr>
        <p:spPr>
          <a:xfrm>
            <a:off x="2914503" y="416365"/>
            <a:ext cx="3107031" cy="1437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spAutoFit/>
          </a:bodyPr>
          <a:lstStyle>
            <a:lvl1pPr algn="ctr">
              <a:defRPr sz="9600">
                <a:latin typeface="Helvetica Neue Light"/>
                <a:ea typeface="Helvetica Neue Light"/>
                <a:cs typeface="Helvetica Neue Light"/>
                <a:sym typeface="Helvetica Neue Light"/>
              </a:defRPr>
            </a:lvl1pPr>
          </a:lstStyle>
          <a:p>
            <a:r>
              <a:t>Colon</a:t>
            </a:r>
          </a:p>
        </p:txBody>
      </p:sp>
      <p:sp>
        <p:nvSpPr>
          <p:cNvPr id="1203" name=":"/>
          <p:cNvSpPr txBox="1"/>
          <p:nvPr/>
        </p:nvSpPr>
        <p:spPr>
          <a:xfrm>
            <a:off x="3908425" y="-577806"/>
            <a:ext cx="1778001" cy="7486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spAutoFit/>
          </a:bodyPr>
          <a:lstStyle>
            <a:lvl1pPr algn="ctr">
              <a:defRPr sz="50000">
                <a:latin typeface="Helvetica Neue Light"/>
                <a:ea typeface="Helvetica Neue Light"/>
                <a:cs typeface="Helvetica Neue Light"/>
                <a:sym typeface="Helvetica Neue Light"/>
              </a:defRPr>
            </a:lvl1pPr>
          </a:lstStyle>
          <a:p>
            <a:r>
              <a:t>:</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 name="Quotation…"/>
          <p:cNvSpPr txBox="1"/>
          <p:nvPr/>
        </p:nvSpPr>
        <p:spPr>
          <a:xfrm>
            <a:off x="2098859" y="517965"/>
            <a:ext cx="5500320" cy="2911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spAutoFit/>
          </a:bodyPr>
          <a:lstStyle/>
          <a:p>
            <a:pPr algn="ctr">
              <a:defRPr sz="9600">
                <a:latin typeface="Helvetica Neue Light"/>
                <a:ea typeface="Helvetica Neue Light"/>
                <a:cs typeface="Helvetica Neue Light"/>
                <a:sym typeface="Helvetica Neue Light"/>
              </a:defRPr>
            </a:pPr>
            <a:r>
              <a:t>Quotation </a:t>
            </a:r>
          </a:p>
          <a:p>
            <a:pPr algn="ctr">
              <a:defRPr sz="9600">
                <a:latin typeface="Helvetica Neue Light"/>
                <a:ea typeface="Helvetica Neue Light"/>
                <a:cs typeface="Helvetica Neue Light"/>
                <a:sym typeface="Helvetica Neue Light"/>
              </a:defRPr>
            </a:pPr>
            <a:r>
              <a:t>Marks</a:t>
            </a:r>
          </a:p>
        </p:txBody>
      </p:sp>
      <p:sp>
        <p:nvSpPr>
          <p:cNvPr id="1206" name="“   ”"/>
          <p:cNvSpPr txBox="1"/>
          <p:nvPr/>
        </p:nvSpPr>
        <p:spPr>
          <a:xfrm>
            <a:off x="441325" y="3662095"/>
            <a:ext cx="8801100" cy="4300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b">
            <a:spAutoFit/>
          </a:bodyPr>
          <a:lstStyle>
            <a:lvl1pPr algn="ctr">
              <a:defRPr sz="28800">
                <a:latin typeface="Helvetica Neue Light"/>
                <a:ea typeface="Helvetica Neue Light"/>
                <a:cs typeface="Helvetica Neue Light"/>
                <a:sym typeface="Helvetica Neue Light"/>
              </a:defRPr>
            </a:lvl1pPr>
          </a:lstStyle>
          <a:p>
            <a:r>
              <a:t>“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 name="Semi-colon"/>
          <p:cNvSpPr txBox="1"/>
          <p:nvPr/>
        </p:nvSpPr>
        <p:spPr>
          <a:xfrm>
            <a:off x="1582324" y="441765"/>
            <a:ext cx="5974589" cy="1437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spAutoFit/>
          </a:bodyPr>
          <a:lstStyle>
            <a:lvl1pPr algn="ctr">
              <a:defRPr sz="9600">
                <a:latin typeface="Helvetica Neue Light"/>
                <a:ea typeface="Helvetica Neue Light"/>
                <a:cs typeface="Helvetica Neue Light"/>
                <a:sym typeface="Helvetica Neue Light"/>
              </a:defRPr>
            </a:lvl1pPr>
          </a:lstStyle>
          <a:p>
            <a:r>
              <a:t>Semi-colon</a:t>
            </a:r>
          </a:p>
        </p:txBody>
      </p:sp>
      <p:sp>
        <p:nvSpPr>
          <p:cNvPr id="1209" name=";"/>
          <p:cNvSpPr txBox="1"/>
          <p:nvPr/>
        </p:nvSpPr>
        <p:spPr>
          <a:xfrm>
            <a:off x="3857625" y="-704806"/>
            <a:ext cx="1778001" cy="7486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spAutoFit/>
          </a:bodyPr>
          <a:lstStyle>
            <a:lvl1pPr algn="ctr">
              <a:defRPr sz="50000">
                <a:latin typeface="Helvetica Neue Light"/>
                <a:ea typeface="Helvetica Neue Light"/>
                <a:cs typeface="Helvetica Neue Light"/>
                <a:sym typeface="Helvetica Neue Light"/>
              </a:defRPr>
            </a:lvl1pPr>
          </a:lstStyle>
          <a:p>
            <a:r>
              <a: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1" name="Image" descr="Image"/>
          <p:cNvPicPr>
            <a:picLocks noChangeAspect="1"/>
          </p:cNvPicPr>
          <p:nvPr/>
        </p:nvPicPr>
        <p:blipFill>
          <a:blip r:embed="rId2"/>
          <a:stretch>
            <a:fillRect/>
          </a:stretch>
        </p:blipFill>
        <p:spPr>
          <a:xfrm>
            <a:off x="2021641" y="3939916"/>
            <a:ext cx="5303918" cy="2148088"/>
          </a:xfrm>
          <a:prstGeom prst="rect">
            <a:avLst/>
          </a:prstGeom>
          <a:ln w="12700">
            <a:miter lim="400000"/>
          </a:ln>
        </p:spPr>
      </p:pic>
      <p:sp>
        <p:nvSpPr>
          <p:cNvPr id="1212" name="Sight Words"/>
          <p:cNvSpPr txBox="1">
            <a:spLocks noGrp="1"/>
          </p:cNvSpPr>
          <p:nvPr>
            <p:ph type="title"/>
          </p:nvPr>
        </p:nvSpPr>
        <p:spPr>
          <a:xfrm>
            <a:off x="895350" y="1524000"/>
            <a:ext cx="7353300" cy="2070100"/>
          </a:xfrm>
          <a:prstGeom prst="rect">
            <a:avLst/>
          </a:prstGeom>
        </p:spPr>
        <p:txBody>
          <a:bodyPr/>
          <a:lstStyle>
            <a:lvl1pPr>
              <a:defRPr sz="2600">
                <a:latin typeface="+mn-lt"/>
                <a:ea typeface="+mn-ea"/>
                <a:cs typeface="+mn-cs"/>
                <a:sym typeface="Helvetica"/>
              </a:defRPr>
            </a:lvl1pPr>
          </a:lstStyle>
          <a:p>
            <a:r>
              <a:t>Sight Words</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 name="Working with Sight Words"/>
          <p:cNvSpPr txBox="1">
            <a:spLocks noGrp="1"/>
          </p:cNvSpPr>
          <p:nvPr>
            <p:ph type="title"/>
          </p:nvPr>
        </p:nvSpPr>
        <p:spPr>
          <a:prstGeom prst="rect">
            <a:avLst/>
          </a:prstGeom>
          <a:solidFill>
            <a:schemeClr val="accent2">
              <a:satOff val="-63636"/>
              <a:lumOff val="36666"/>
            </a:schemeClr>
          </a:solidFill>
        </p:spPr>
        <p:txBody>
          <a:bodyPr/>
          <a:lstStyle>
            <a:lvl1pPr>
              <a:defRPr sz="4800">
                <a:latin typeface="+mn-lt"/>
                <a:ea typeface="+mn-ea"/>
                <a:cs typeface="+mn-cs"/>
                <a:sym typeface="Helvetica"/>
              </a:defRPr>
            </a:lvl1pPr>
          </a:lstStyle>
          <a:p>
            <a:r>
              <a:t>Working with Sight Words</a:t>
            </a:r>
          </a:p>
        </p:txBody>
      </p:sp>
      <p:sp>
        <p:nvSpPr>
          <p:cNvPr id="1215" name="The set of basic words that reappear on almost any page of text.…"/>
          <p:cNvSpPr txBox="1">
            <a:spLocks noGrp="1"/>
          </p:cNvSpPr>
          <p:nvPr>
            <p:ph type="body" idx="1"/>
          </p:nvPr>
        </p:nvSpPr>
        <p:spPr>
          <a:xfrm>
            <a:off x="457200" y="1711960"/>
            <a:ext cx="8229600" cy="5257801"/>
          </a:xfrm>
          <a:prstGeom prst="rect">
            <a:avLst/>
          </a:prstGeom>
        </p:spPr>
        <p:txBody>
          <a:bodyPr/>
          <a:lstStyle/>
          <a:p>
            <a:pPr>
              <a:defRPr>
                <a:latin typeface="+mn-lt"/>
                <a:ea typeface="+mn-ea"/>
                <a:cs typeface="+mn-cs"/>
                <a:sym typeface="Helvetica"/>
              </a:defRPr>
            </a:pPr>
            <a:r>
              <a:t>The set of basic words that reappear on almost any page of text.</a:t>
            </a:r>
          </a:p>
          <a:p>
            <a:pPr>
              <a:defRPr>
                <a:latin typeface="+mn-lt"/>
                <a:ea typeface="+mn-ea"/>
                <a:cs typeface="+mn-cs"/>
                <a:sym typeface="Helvetica"/>
              </a:defRPr>
            </a:pPr>
            <a:r>
              <a:t>E.g., the, he, were, does, me, be</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 name="Write the word in full view of the child.…"/>
          <p:cNvSpPr txBox="1">
            <a:spLocks noGrp="1"/>
          </p:cNvSpPr>
          <p:nvPr>
            <p:ph type="title"/>
          </p:nvPr>
        </p:nvSpPr>
        <p:spPr>
          <a:xfrm>
            <a:off x="291923" y="4946843"/>
            <a:ext cx="8229601" cy="1508126"/>
          </a:xfrm>
          <a:prstGeom prst="rect">
            <a:avLst/>
          </a:prstGeom>
        </p:spPr>
        <p:txBody>
          <a:bodyPr/>
          <a:lstStyle/>
          <a:p>
            <a:pPr>
              <a:defRPr sz="3200">
                <a:latin typeface="+mn-lt"/>
                <a:ea typeface="+mn-ea"/>
                <a:cs typeface="+mn-cs"/>
                <a:sym typeface="Helvetica"/>
              </a:defRPr>
            </a:pPr>
            <a:r>
              <a:t>Write the word in full view of the child.</a:t>
            </a:r>
          </a:p>
          <a:p>
            <a:pPr>
              <a:defRPr sz="3200">
                <a:latin typeface="+mn-lt"/>
                <a:ea typeface="+mn-ea"/>
                <a:cs typeface="+mn-cs"/>
                <a:sym typeface="Helvetica"/>
              </a:defRPr>
            </a:pPr>
            <a:r>
              <a:t>Say the word.</a:t>
            </a:r>
          </a:p>
        </p:txBody>
      </p:sp>
      <p:pic>
        <p:nvPicPr>
          <p:cNvPr id="1218" name="sight-words-6.jpg" descr="sight-words-6.jpg"/>
          <p:cNvPicPr>
            <a:picLocks noChangeAspect="1"/>
          </p:cNvPicPr>
          <p:nvPr/>
        </p:nvPicPr>
        <p:blipFill>
          <a:blip r:embed="rId2"/>
          <a:stretch>
            <a:fillRect/>
          </a:stretch>
        </p:blipFill>
        <p:spPr>
          <a:xfrm>
            <a:off x="1665905" y="690888"/>
            <a:ext cx="5481469" cy="3989291"/>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 name="Use an index card to cover up the word.Then reveal the word one letter at a time.…"/>
          <p:cNvSpPr txBox="1">
            <a:spLocks noGrp="1"/>
          </p:cNvSpPr>
          <p:nvPr>
            <p:ph type="title"/>
          </p:nvPr>
        </p:nvSpPr>
        <p:spPr>
          <a:xfrm>
            <a:off x="609600" y="4631462"/>
            <a:ext cx="8229600" cy="2245967"/>
          </a:xfrm>
          <a:prstGeom prst="rect">
            <a:avLst/>
          </a:prstGeom>
        </p:spPr>
        <p:txBody>
          <a:bodyPr/>
          <a:lstStyle/>
          <a:p>
            <a:pPr marR="36981" indent="36981" defTabSz="832104">
              <a:defRPr sz="2912">
                <a:latin typeface="+mn-lt"/>
                <a:ea typeface="+mn-ea"/>
                <a:cs typeface="+mn-cs"/>
                <a:sym typeface="Helvetica"/>
              </a:defRPr>
            </a:pPr>
            <a:r>
              <a:t>Use an index card to cover up the word.Then reveal the word one letter at a time. </a:t>
            </a:r>
          </a:p>
          <a:p>
            <a:pPr marR="36981" indent="36981" defTabSz="832104">
              <a:defRPr sz="2912">
                <a:latin typeface="+mn-lt"/>
                <a:ea typeface="+mn-ea"/>
                <a:cs typeface="+mn-cs"/>
                <a:sym typeface="Helvetica"/>
              </a:defRPr>
            </a:pPr>
            <a:r>
              <a:t>Have the child name each letter as it is uncovered.</a:t>
            </a:r>
          </a:p>
        </p:txBody>
      </p:sp>
      <p:pic>
        <p:nvPicPr>
          <p:cNvPr id="1221" name="sight-words-7.jpg" descr="sight-words-7.jpg"/>
          <p:cNvPicPr>
            <a:picLocks noChangeAspect="1"/>
          </p:cNvPicPr>
          <p:nvPr/>
        </p:nvPicPr>
        <p:blipFill>
          <a:blip r:embed="rId2"/>
          <a:srcRect l="5799" r="5799"/>
          <a:stretch>
            <a:fillRect/>
          </a:stretch>
        </p:blipFill>
        <p:spPr>
          <a:xfrm>
            <a:off x="2480605" y="710498"/>
            <a:ext cx="4182724" cy="3548657"/>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 name="Have the child use the letters to make the word."/>
          <p:cNvSpPr txBox="1">
            <a:spLocks noGrp="1"/>
          </p:cNvSpPr>
          <p:nvPr>
            <p:ph type="title"/>
          </p:nvPr>
        </p:nvSpPr>
        <p:spPr>
          <a:xfrm>
            <a:off x="457200" y="5059269"/>
            <a:ext cx="8229600" cy="1508127"/>
          </a:xfrm>
          <a:prstGeom prst="rect">
            <a:avLst/>
          </a:prstGeom>
        </p:spPr>
        <p:txBody>
          <a:bodyPr/>
          <a:lstStyle>
            <a:lvl1pPr>
              <a:defRPr sz="3200">
                <a:latin typeface="+mn-lt"/>
                <a:ea typeface="+mn-ea"/>
                <a:cs typeface="+mn-cs"/>
                <a:sym typeface="Helvetica"/>
              </a:defRPr>
            </a:lvl1pPr>
          </a:lstStyle>
          <a:p>
            <a:r>
              <a:t>Have the child use the letters to make the word.</a:t>
            </a:r>
          </a:p>
        </p:txBody>
      </p:sp>
      <p:pic>
        <p:nvPicPr>
          <p:cNvPr id="1224" name="sight-words-2.jpg" descr="sight-words-2.jpg"/>
          <p:cNvPicPr>
            <a:picLocks noChangeAspect="1"/>
          </p:cNvPicPr>
          <p:nvPr/>
        </p:nvPicPr>
        <p:blipFill>
          <a:blip r:embed="rId2"/>
          <a:stretch>
            <a:fillRect/>
          </a:stretch>
        </p:blipFill>
        <p:spPr>
          <a:xfrm>
            <a:off x="1874954" y="741423"/>
            <a:ext cx="5087475" cy="4115203"/>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1" name="Image" descr="Image"/>
          <p:cNvPicPr>
            <a:picLocks noChangeAspect="1"/>
          </p:cNvPicPr>
          <p:nvPr/>
        </p:nvPicPr>
        <p:blipFill>
          <a:blip r:embed="rId2"/>
          <a:stretch>
            <a:fillRect/>
          </a:stretch>
        </p:blipFill>
        <p:spPr>
          <a:xfrm>
            <a:off x="-114300" y="0"/>
            <a:ext cx="9144000" cy="6858000"/>
          </a:xfrm>
          <a:prstGeom prst="rect">
            <a:avLst/>
          </a:prstGeom>
          <a:ln w="12700">
            <a:miter lim="400000"/>
          </a:ln>
        </p:spPr>
      </p:pic>
      <p:sp>
        <p:nvSpPr>
          <p:cNvPr id="1132" name="Take the time to listen,…"/>
          <p:cNvSpPr txBox="1"/>
          <p:nvPr/>
        </p:nvSpPr>
        <p:spPr>
          <a:xfrm>
            <a:off x="792683" y="4960620"/>
            <a:ext cx="7558634" cy="1422401"/>
          </a:xfrm>
          <a:prstGeom prst="rect">
            <a:avLst/>
          </a:prstGeom>
          <a:solidFill>
            <a:srgbClr val="FFFFFF">
              <a:alpha val="70000"/>
            </a:srgbClr>
          </a:solidFill>
          <a:ln w="25400">
            <a:solidFill>
              <a:srgbClr val="000000">
                <a:alpha val="70000"/>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40639" marR="40639" algn="ctr" defTabSz="914400">
              <a:buClr>
                <a:srgbClr val="000000"/>
              </a:buClr>
              <a:buFont typeface="Calibri"/>
              <a:defRPr sz="4200">
                <a:uFill>
                  <a:solidFill>
                    <a:srgbClr val="000000"/>
                  </a:solidFill>
                </a:uFill>
                <a:latin typeface="Calibri"/>
                <a:ea typeface="Calibri"/>
                <a:cs typeface="Calibri"/>
                <a:sym typeface="Calibri"/>
              </a:defRPr>
            </a:pPr>
            <a:r>
              <a:t>Take the time to listen, </a:t>
            </a:r>
          </a:p>
          <a:p>
            <a:pPr marL="40639" marR="40639" algn="ctr" defTabSz="914400">
              <a:buClr>
                <a:srgbClr val="000000"/>
              </a:buClr>
              <a:buFont typeface="Calibri"/>
              <a:defRPr sz="4200">
                <a:uFill>
                  <a:solidFill>
                    <a:srgbClr val="000000"/>
                  </a:solidFill>
                </a:uFill>
                <a:latin typeface="Calibri"/>
                <a:ea typeface="Calibri"/>
                <a:cs typeface="Calibri"/>
                <a:sym typeface="Calibri"/>
              </a:defRPr>
            </a:pPr>
            <a:r>
              <a:t>listen, listen.</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 name="After the child forms the word, have them name each letter, pushing them up one at a time."/>
          <p:cNvSpPr txBox="1">
            <a:spLocks noGrp="1"/>
          </p:cNvSpPr>
          <p:nvPr>
            <p:ph type="title"/>
          </p:nvPr>
        </p:nvSpPr>
        <p:spPr>
          <a:xfrm>
            <a:off x="457200" y="5059269"/>
            <a:ext cx="8229600" cy="1508127"/>
          </a:xfrm>
          <a:prstGeom prst="rect">
            <a:avLst/>
          </a:prstGeom>
        </p:spPr>
        <p:txBody>
          <a:bodyPr/>
          <a:lstStyle>
            <a:lvl1pPr>
              <a:defRPr sz="3200">
                <a:latin typeface="+mn-lt"/>
                <a:ea typeface="+mn-ea"/>
                <a:cs typeface="+mn-cs"/>
                <a:sym typeface="Helvetica"/>
              </a:defRPr>
            </a:lvl1pPr>
          </a:lstStyle>
          <a:p>
            <a:r>
              <a:t>After the child forms the word, have them name each letter, pushing them up one at a time.</a:t>
            </a:r>
          </a:p>
        </p:txBody>
      </p:sp>
      <p:pic>
        <p:nvPicPr>
          <p:cNvPr id="1227" name="sight-words-3.jpg" descr="sight-words-3.jpg"/>
          <p:cNvPicPr>
            <a:picLocks noChangeAspect="1"/>
          </p:cNvPicPr>
          <p:nvPr/>
        </p:nvPicPr>
        <p:blipFill>
          <a:blip r:embed="rId2"/>
          <a:stretch>
            <a:fillRect/>
          </a:stretch>
        </p:blipFill>
        <p:spPr>
          <a:xfrm>
            <a:off x="1590759" y="771146"/>
            <a:ext cx="5798953" cy="4027051"/>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 name="Have the child write the word. Then, have the child trace the word with different coloured felt pens or their finger."/>
          <p:cNvSpPr txBox="1">
            <a:spLocks noGrp="1"/>
          </p:cNvSpPr>
          <p:nvPr>
            <p:ph type="title"/>
          </p:nvPr>
        </p:nvSpPr>
        <p:spPr>
          <a:xfrm>
            <a:off x="457200" y="5049048"/>
            <a:ext cx="8229600" cy="1508127"/>
          </a:xfrm>
          <a:prstGeom prst="rect">
            <a:avLst/>
          </a:prstGeom>
        </p:spPr>
        <p:txBody>
          <a:bodyPr/>
          <a:lstStyle>
            <a:lvl1pPr>
              <a:defRPr sz="3200">
                <a:latin typeface="+mn-lt"/>
                <a:ea typeface="+mn-ea"/>
                <a:cs typeface="+mn-cs"/>
                <a:sym typeface="Helvetica"/>
              </a:defRPr>
            </a:lvl1pPr>
          </a:lstStyle>
          <a:p>
            <a:r>
              <a:t>Have the child write the word. Then, have the child trace the word with different coloured felt pens or their finger.</a:t>
            </a:r>
          </a:p>
        </p:txBody>
      </p:sp>
      <p:pic>
        <p:nvPicPr>
          <p:cNvPr id="1230" name="sight-words-5.jpg" descr="sight-words-5.jpg"/>
          <p:cNvPicPr>
            <a:picLocks noChangeAspect="1"/>
          </p:cNvPicPr>
          <p:nvPr/>
        </p:nvPicPr>
        <p:blipFill>
          <a:blip r:embed="rId2"/>
          <a:stretch>
            <a:fillRect/>
          </a:stretch>
        </p:blipFill>
        <p:spPr>
          <a:xfrm>
            <a:off x="1637217" y="732799"/>
            <a:ext cx="5604716" cy="4396588"/>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2" name="Image" descr="Image"/>
          <p:cNvPicPr>
            <a:picLocks noChangeAspect="1"/>
          </p:cNvPicPr>
          <p:nvPr/>
        </p:nvPicPr>
        <p:blipFill>
          <a:blip r:embed="rId2"/>
          <a:stretch>
            <a:fillRect/>
          </a:stretch>
        </p:blipFill>
        <p:spPr>
          <a:xfrm>
            <a:off x="2021641" y="3939916"/>
            <a:ext cx="5303918" cy="2148088"/>
          </a:xfrm>
          <a:prstGeom prst="rect">
            <a:avLst/>
          </a:prstGeom>
          <a:ln w="12700">
            <a:miter lim="400000"/>
          </a:ln>
        </p:spPr>
      </p:pic>
      <p:sp>
        <p:nvSpPr>
          <p:cNvPr id="1233" name="Working with Sounds"/>
          <p:cNvSpPr txBox="1">
            <a:spLocks noGrp="1"/>
          </p:cNvSpPr>
          <p:nvPr>
            <p:ph type="title"/>
          </p:nvPr>
        </p:nvSpPr>
        <p:spPr>
          <a:xfrm>
            <a:off x="895350" y="1524000"/>
            <a:ext cx="7353300" cy="2070100"/>
          </a:xfrm>
          <a:prstGeom prst="rect">
            <a:avLst/>
          </a:prstGeom>
        </p:spPr>
        <p:txBody>
          <a:bodyPr/>
          <a:lstStyle>
            <a:lvl1pPr>
              <a:defRPr sz="2600">
                <a:latin typeface="+mn-lt"/>
                <a:ea typeface="+mn-ea"/>
                <a:cs typeface="+mn-cs"/>
                <a:sym typeface="Helvetica"/>
              </a:defRPr>
            </a:lvl1pPr>
          </a:lstStyle>
          <a:p>
            <a:r>
              <a:t>Working with Sounds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 name="Remember Phonics?"/>
          <p:cNvSpPr txBox="1"/>
          <p:nvPr/>
        </p:nvSpPr>
        <p:spPr>
          <a:xfrm>
            <a:off x="101600" y="469900"/>
            <a:ext cx="9042400" cy="1473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406400">
              <a:defRPr sz="4800">
                <a:latin typeface="Arial"/>
                <a:ea typeface="Arial"/>
                <a:cs typeface="Arial"/>
                <a:sym typeface="Arial"/>
              </a:defRPr>
            </a:lvl1pPr>
          </a:lstStyle>
          <a:p>
            <a:r>
              <a:t>Remember Phonics?</a:t>
            </a:r>
          </a:p>
        </p:txBody>
      </p:sp>
      <p:pic>
        <p:nvPicPr>
          <p:cNvPr id="1236" name="One to One - Ks that don't make noise.png" descr="One to One - Ks that don't make noise.png"/>
          <p:cNvPicPr>
            <a:picLocks/>
          </p:cNvPicPr>
          <p:nvPr/>
        </p:nvPicPr>
        <p:blipFill>
          <a:blip r:embed="rId2"/>
          <a:stretch>
            <a:fillRect/>
          </a:stretch>
        </p:blipFill>
        <p:spPr>
          <a:xfrm>
            <a:off x="2584450" y="2176462"/>
            <a:ext cx="3848100" cy="3873501"/>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 name="cat"/>
          <p:cNvSpPr txBox="1"/>
          <p:nvPr/>
        </p:nvSpPr>
        <p:spPr>
          <a:xfrm>
            <a:off x="1663700" y="3060700"/>
            <a:ext cx="5422900" cy="1435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40640" marR="40640" defTabSz="914400">
              <a:spcBef>
                <a:spcPts val="4600"/>
              </a:spcBef>
              <a:buClr>
                <a:srgbClr val="000000"/>
              </a:buClr>
              <a:buFont typeface="Arial"/>
              <a:defRPr sz="2600" b="1">
                <a:uFill>
                  <a:solidFill>
                    <a:srgbClr val="000000"/>
                  </a:solidFill>
                </a:uFill>
                <a:latin typeface="Arial"/>
                <a:ea typeface="Arial"/>
                <a:cs typeface="Arial"/>
                <a:sym typeface="Arial"/>
              </a:defRPr>
            </a:pPr>
            <a:r>
              <a:rPr sz="7800"/>
              <a:t>       </a:t>
            </a:r>
            <a:r>
              <a:rPr sz="9400" b="0">
                <a:solidFill>
                  <a:srgbClr val="FF4013"/>
                </a:solidFill>
                <a:uFill>
                  <a:solidFill>
                    <a:srgbClr val="FF4013"/>
                  </a:solidFill>
                </a:uFill>
              </a:rPr>
              <a:t>cat</a:t>
            </a:r>
          </a:p>
        </p:txBody>
      </p:sp>
      <p:sp>
        <p:nvSpPr>
          <p:cNvPr id="1239" name="Say the word."/>
          <p:cNvSpPr txBox="1"/>
          <p:nvPr/>
        </p:nvSpPr>
        <p:spPr>
          <a:xfrm>
            <a:off x="457200" y="749300"/>
            <a:ext cx="8255000" cy="1454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40640" marR="40640" algn="ctr" defTabSz="914400">
              <a:defRPr sz="4600">
                <a:uFill>
                  <a:solidFill>
                    <a:srgbClr val="000000"/>
                  </a:solidFill>
                </a:uFill>
                <a:latin typeface="Arial"/>
                <a:ea typeface="Arial"/>
                <a:cs typeface="Arial"/>
                <a:sym typeface="Arial"/>
              </a:defRPr>
            </a:lvl1pPr>
          </a:lstStyle>
          <a:p>
            <a:r>
              <a:t>Say the word.</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 name="Stretch the word."/>
          <p:cNvSpPr txBox="1">
            <a:spLocks noGrp="1"/>
          </p:cNvSpPr>
          <p:nvPr>
            <p:ph type="title"/>
          </p:nvPr>
        </p:nvSpPr>
        <p:spPr>
          <a:xfrm>
            <a:off x="495300" y="660400"/>
            <a:ext cx="7772400" cy="3429000"/>
          </a:xfrm>
          <a:prstGeom prst="rect">
            <a:avLst/>
          </a:prstGeom>
        </p:spPr>
        <p:txBody>
          <a:bodyPr>
            <a:normAutofit/>
          </a:bodyPr>
          <a:lstStyle>
            <a:lvl1pPr marL="40640" marR="40640">
              <a:defRPr sz="4600">
                <a:latin typeface="Arial"/>
                <a:ea typeface="Arial"/>
                <a:cs typeface="Arial"/>
                <a:sym typeface="Arial"/>
              </a:defRPr>
            </a:lvl1pPr>
          </a:lstStyle>
          <a:p>
            <a:r>
              <a:t>Stretch the word.</a:t>
            </a:r>
          </a:p>
        </p:txBody>
      </p:sp>
      <p:sp>
        <p:nvSpPr>
          <p:cNvPr id="1242" name="c"/>
          <p:cNvSpPr txBox="1"/>
          <p:nvPr/>
        </p:nvSpPr>
        <p:spPr>
          <a:xfrm>
            <a:off x="2717800" y="3060700"/>
            <a:ext cx="777241" cy="1460500"/>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0640" marR="40640" defTabSz="914400">
              <a:defRPr sz="9400">
                <a:solidFill>
                  <a:srgbClr val="FF4013"/>
                </a:solidFill>
                <a:uFill>
                  <a:solidFill>
                    <a:srgbClr val="FF4013"/>
                  </a:solidFill>
                </a:uFill>
                <a:latin typeface="Arial"/>
                <a:ea typeface="Arial"/>
                <a:cs typeface="Arial"/>
                <a:sym typeface="Arial"/>
              </a:defRPr>
            </a:lvl1pPr>
          </a:lstStyle>
          <a:p>
            <a:r>
              <a:t>c</a:t>
            </a:r>
          </a:p>
        </p:txBody>
      </p:sp>
      <p:sp>
        <p:nvSpPr>
          <p:cNvPr id="1243" name="at"/>
          <p:cNvSpPr txBox="1"/>
          <p:nvPr/>
        </p:nvSpPr>
        <p:spPr>
          <a:xfrm>
            <a:off x="4597400" y="3073400"/>
            <a:ext cx="1175951" cy="1460500"/>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marL="40640" marR="40640" defTabSz="914400">
              <a:defRPr sz="9400">
                <a:solidFill>
                  <a:srgbClr val="FF4013"/>
                </a:solidFill>
                <a:uFill>
                  <a:solidFill>
                    <a:srgbClr val="FF4013"/>
                  </a:solidFill>
                </a:uFill>
                <a:latin typeface="Arial"/>
                <a:ea typeface="Arial"/>
                <a:cs typeface="Arial"/>
                <a:sym typeface="Arial"/>
              </a:defRPr>
            </a:lvl1pPr>
          </a:lstStyle>
          <a:p>
            <a:r>
              <a:t>at</a:t>
            </a:r>
          </a:p>
        </p:txBody>
      </p:sp>
      <p:pic>
        <p:nvPicPr>
          <p:cNvPr id="1244" name="droppedImage.png" descr="droppedImage.png"/>
          <p:cNvPicPr>
            <a:picLocks noChangeAspect="1"/>
          </p:cNvPicPr>
          <p:nvPr/>
        </p:nvPicPr>
        <p:blipFill>
          <a:blip r:embed="rId2"/>
          <a:stretch>
            <a:fillRect/>
          </a:stretch>
        </p:blipFill>
        <p:spPr>
          <a:xfrm>
            <a:off x="2717800" y="4711700"/>
            <a:ext cx="1005439" cy="1169790"/>
          </a:xfrm>
          <a:prstGeom prst="rect">
            <a:avLst/>
          </a:prstGeom>
          <a:ln w="12700">
            <a:miter lim="400000"/>
          </a:ln>
        </p:spPr>
      </p:pic>
      <p:pic>
        <p:nvPicPr>
          <p:cNvPr id="1245" name="droppedImage.png" descr="droppedImage.png"/>
          <p:cNvPicPr>
            <a:picLocks noChangeAspect="1"/>
          </p:cNvPicPr>
          <p:nvPr/>
        </p:nvPicPr>
        <p:blipFill>
          <a:blip r:embed="rId2"/>
          <a:stretch>
            <a:fillRect/>
          </a:stretch>
        </p:blipFill>
        <p:spPr>
          <a:xfrm>
            <a:off x="4813300" y="4711700"/>
            <a:ext cx="1005439" cy="116979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 name="cat"/>
          <p:cNvSpPr txBox="1"/>
          <p:nvPr/>
        </p:nvSpPr>
        <p:spPr>
          <a:xfrm>
            <a:off x="1663700" y="3060700"/>
            <a:ext cx="5422900" cy="1435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L="40640" marR="40640" defTabSz="914400">
              <a:spcBef>
                <a:spcPts val="4600"/>
              </a:spcBef>
              <a:buClr>
                <a:srgbClr val="000000"/>
              </a:buClr>
              <a:buFont typeface="Arial"/>
              <a:defRPr sz="2600" b="1">
                <a:uFill>
                  <a:solidFill>
                    <a:srgbClr val="000000"/>
                  </a:solidFill>
                </a:uFill>
                <a:latin typeface="Arial"/>
                <a:ea typeface="Arial"/>
                <a:cs typeface="Arial"/>
                <a:sym typeface="Arial"/>
              </a:defRPr>
            </a:pPr>
            <a:r>
              <a:rPr sz="7800"/>
              <a:t>       </a:t>
            </a:r>
            <a:r>
              <a:rPr sz="9400" b="0">
                <a:solidFill>
                  <a:srgbClr val="FF4013"/>
                </a:solidFill>
                <a:uFill>
                  <a:solidFill>
                    <a:srgbClr val="FF4013"/>
                  </a:solidFill>
                </a:uFill>
              </a:rPr>
              <a:t>cat</a:t>
            </a:r>
          </a:p>
        </p:txBody>
      </p:sp>
      <p:sp>
        <p:nvSpPr>
          <p:cNvPr id="1248" name="Ask: “What’s the word?”"/>
          <p:cNvSpPr txBox="1"/>
          <p:nvPr/>
        </p:nvSpPr>
        <p:spPr>
          <a:xfrm>
            <a:off x="444500" y="1384300"/>
            <a:ext cx="8255000" cy="7682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40640" marR="40640" algn="ctr" defTabSz="914400">
              <a:defRPr sz="4600">
                <a:uFill>
                  <a:solidFill>
                    <a:srgbClr val="000000"/>
                  </a:solidFill>
                </a:uFill>
                <a:latin typeface="Arial"/>
                <a:ea typeface="Arial"/>
                <a:cs typeface="Arial"/>
                <a:sym typeface="Arial"/>
              </a:defRPr>
            </a:lvl1pPr>
          </a:lstStyle>
          <a:p>
            <a:r>
              <a:t>Ask: “What’s the word?”</a:t>
            </a:r>
          </a:p>
        </p:txBody>
      </p:sp>
      <p:pic>
        <p:nvPicPr>
          <p:cNvPr id="1249" name="image.png" descr="image.png"/>
          <p:cNvPicPr>
            <a:picLocks/>
          </p:cNvPicPr>
          <p:nvPr/>
        </p:nvPicPr>
        <p:blipFill>
          <a:blip r:embed="rId2"/>
          <a:stretch>
            <a:fillRect/>
          </a:stretch>
        </p:blipFill>
        <p:spPr>
          <a:xfrm>
            <a:off x="8175823" y="5638800"/>
            <a:ext cx="685801" cy="9906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1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7"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1" name="Image" descr="Image"/>
          <p:cNvPicPr>
            <a:picLocks noChangeAspect="1"/>
          </p:cNvPicPr>
          <p:nvPr/>
        </p:nvPicPr>
        <p:blipFill>
          <a:blip r:embed="rId2"/>
          <a:stretch>
            <a:fillRect/>
          </a:stretch>
        </p:blipFill>
        <p:spPr>
          <a:xfrm>
            <a:off x="2021641" y="3939916"/>
            <a:ext cx="5303918" cy="2148088"/>
          </a:xfrm>
          <a:prstGeom prst="rect">
            <a:avLst/>
          </a:prstGeom>
          <a:ln w="12700">
            <a:miter lim="400000"/>
          </a:ln>
        </p:spPr>
      </p:pic>
      <p:sp>
        <p:nvSpPr>
          <p:cNvPr id="1252" name="Strategies for Talking About Books"/>
          <p:cNvSpPr txBox="1">
            <a:spLocks noGrp="1"/>
          </p:cNvSpPr>
          <p:nvPr>
            <p:ph type="title"/>
          </p:nvPr>
        </p:nvSpPr>
        <p:spPr>
          <a:xfrm>
            <a:off x="895350" y="1524000"/>
            <a:ext cx="7353300" cy="2070100"/>
          </a:xfrm>
          <a:prstGeom prst="rect">
            <a:avLst/>
          </a:prstGeom>
        </p:spPr>
        <p:txBody>
          <a:bodyPr/>
          <a:lstStyle>
            <a:lvl1pPr>
              <a:defRPr sz="2600">
                <a:latin typeface="+mn-lt"/>
                <a:ea typeface="+mn-ea"/>
                <a:cs typeface="+mn-cs"/>
                <a:sym typeface="Helvetica"/>
              </a:defRPr>
            </a:lvl1pPr>
          </a:lstStyle>
          <a:p>
            <a:r>
              <a:t>Strategies for Talking About Books</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4" name="Image" descr="Image"/>
          <p:cNvPicPr>
            <a:picLocks noChangeAspect="1"/>
          </p:cNvPicPr>
          <p:nvPr/>
        </p:nvPicPr>
        <p:blipFill>
          <a:blip r:embed="rId2"/>
          <a:stretch>
            <a:fillRect/>
          </a:stretch>
        </p:blipFill>
        <p:spPr>
          <a:xfrm>
            <a:off x="-1321273" y="-151557"/>
            <a:ext cx="12342767" cy="7056786"/>
          </a:xfrm>
          <a:prstGeom prst="rect">
            <a:avLst/>
          </a:prstGeom>
          <a:ln w="12700">
            <a:miter lim="400000"/>
          </a:ln>
        </p:spPr>
      </p:pic>
      <p:sp>
        <p:nvSpPr>
          <p:cNvPr id="1255" name="Talk about what you have read."/>
          <p:cNvSpPr txBox="1"/>
          <p:nvPr/>
        </p:nvSpPr>
        <p:spPr>
          <a:xfrm>
            <a:off x="960040" y="5547359"/>
            <a:ext cx="7223920" cy="774701"/>
          </a:xfrm>
          <a:prstGeom prst="rect">
            <a:avLst/>
          </a:prstGeom>
          <a:solidFill>
            <a:srgbClr val="FFFFFF">
              <a:alpha val="70000"/>
            </a:srgbClr>
          </a:solidFill>
          <a:ln w="25400">
            <a:solidFill>
              <a:srgbClr val="000000">
                <a:alpha val="70000"/>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40639" marR="40639" algn="ctr" defTabSz="914400">
              <a:buClr>
                <a:srgbClr val="000000"/>
              </a:buClr>
              <a:buFont typeface="Calibri"/>
              <a:defRPr sz="4200">
                <a:uFill>
                  <a:solidFill>
                    <a:srgbClr val="000000"/>
                  </a:solidFill>
                </a:uFill>
                <a:latin typeface="Calibri"/>
                <a:ea typeface="Calibri"/>
                <a:cs typeface="Calibri"/>
                <a:sym typeface="Calibri"/>
              </a:defRPr>
            </a:lvl1pPr>
          </a:lstStyle>
          <a:p>
            <a:r>
              <a:t>Talk about what you have read.</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7" name="Title 1"/>
          <p:cNvSpPr txBox="1">
            <a:spLocks noGrp="1"/>
          </p:cNvSpPr>
          <p:nvPr>
            <p:ph type="title"/>
          </p:nvPr>
        </p:nvSpPr>
        <p:spPr>
          <a:xfrm>
            <a:off x="641350" y="21658"/>
            <a:ext cx="7353300" cy="2070101"/>
          </a:xfrm>
          <a:prstGeom prst="rect">
            <a:avLst/>
          </a:prstGeom>
        </p:spPr>
        <p:txBody>
          <a:bodyPr/>
          <a:lstStyle>
            <a:lvl1pPr>
              <a:defRPr sz="3400">
                <a:latin typeface="Glacial Indifference"/>
                <a:ea typeface="Glacial Indifference"/>
                <a:cs typeface="Glacial Indifference"/>
                <a:sym typeface="Glacial Indifference"/>
              </a:defRPr>
            </a:lvl1pPr>
          </a:lstStyle>
          <a:p>
            <a:r>
              <a:t>Strategies for Getting Kids into Books</a:t>
            </a:r>
          </a:p>
        </p:txBody>
      </p:sp>
      <p:sp>
        <p:nvSpPr>
          <p:cNvPr id="1258" name="Rectangle 3"/>
          <p:cNvSpPr txBox="1"/>
          <p:nvPr/>
        </p:nvSpPr>
        <p:spPr>
          <a:xfrm>
            <a:off x="514350" y="1745839"/>
            <a:ext cx="7607300" cy="443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b="1">
                <a:latin typeface="Glacial Indifference"/>
                <a:ea typeface="Glacial Indifference"/>
                <a:cs typeface="Glacial Indifference"/>
                <a:sym typeface="Glacial Indifference"/>
              </a:defRPr>
            </a:pPr>
            <a:r>
              <a:t>Fiction Open-ended questions</a:t>
            </a:r>
          </a:p>
          <a:p>
            <a:pPr marL="320842" indent="-320842">
              <a:buSzPct val="100000"/>
              <a:buChar char="•"/>
              <a:defRPr sz="3200">
                <a:latin typeface="Glacial Indifference"/>
                <a:ea typeface="Glacial Indifference"/>
                <a:cs typeface="Glacial Indifference"/>
                <a:sym typeface="Glacial Indifference"/>
              </a:defRPr>
            </a:pPr>
            <a:r>
              <a:t>Do you think this story will be funny, sad or__? Why? </a:t>
            </a:r>
          </a:p>
          <a:p>
            <a:pPr marL="285750" indent="-285750">
              <a:buSzPct val="100000"/>
              <a:buFont typeface="Arial"/>
              <a:buChar char="•"/>
              <a:defRPr sz="3200">
                <a:latin typeface="Glacial Indifference"/>
                <a:ea typeface="Glacial Indifference"/>
                <a:cs typeface="Glacial Indifference"/>
                <a:sym typeface="Glacial Indifference"/>
              </a:defRPr>
            </a:pPr>
            <a:r>
              <a:t>What was your favourite part of the story?</a:t>
            </a:r>
          </a:p>
          <a:p>
            <a:pPr marL="285750" indent="-285750">
              <a:buSzPct val="100000"/>
              <a:buFont typeface="Arial"/>
              <a:buChar char="•"/>
              <a:defRPr sz="3200">
                <a:latin typeface="Glacial Indifference"/>
                <a:ea typeface="Glacial Indifference"/>
                <a:cs typeface="Glacial Indifference"/>
                <a:sym typeface="Glacial Indifference"/>
              </a:defRPr>
            </a:pPr>
            <a:r>
              <a:t>Do you think this story COULD happen in real life? Why or why not?</a:t>
            </a:r>
          </a:p>
          <a:p>
            <a:pPr marL="285750" indent="-285750">
              <a:buSzPct val="100000"/>
              <a:buFont typeface="Arial"/>
              <a:buChar char="•"/>
              <a:defRPr sz="3200">
                <a:latin typeface="Glacial Indifference"/>
                <a:ea typeface="Glacial Indifference"/>
                <a:cs typeface="Glacial Indifference"/>
                <a:sym typeface="Glacial Indifference"/>
              </a:defRPr>
            </a:pPr>
            <a:r>
              <a:t>What will you remember about this story? </a:t>
            </a:r>
          </a:p>
        </p:txBody>
      </p:sp>
      <p:sp>
        <p:nvSpPr>
          <p:cNvPr id="1259" name="Strategies for Getting Kids into Books"/>
          <p:cNvSpPr txBox="1"/>
          <p:nvPr/>
        </p:nvSpPr>
        <p:spPr>
          <a:xfrm>
            <a:off x="457200" y="92074"/>
            <a:ext cx="8229600" cy="1508126"/>
          </a:xfrm>
          <a:prstGeom prst="rect">
            <a:avLst/>
          </a:prstGeom>
          <a:solidFill>
            <a:schemeClr val="accent2">
              <a:satOff val="-63636"/>
              <a:lumOff val="36666"/>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R="40639" indent="40639" algn="ctr" defTabSz="914400">
              <a:defRPr sz="3800">
                <a:uFill>
                  <a:solidFill>
                    <a:srgbClr val="000000"/>
                  </a:solidFill>
                </a:uFill>
              </a:defRPr>
            </a:lvl1pPr>
          </a:lstStyle>
          <a:p>
            <a:r>
              <a:t>Strategies for Getting Kids into Books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4" name="Image" descr="Image"/>
          <p:cNvPicPr>
            <a:picLocks noChangeAspect="1"/>
          </p:cNvPicPr>
          <p:nvPr/>
        </p:nvPicPr>
        <p:blipFill>
          <a:blip r:embed="rId2"/>
          <a:stretch>
            <a:fillRect/>
          </a:stretch>
        </p:blipFill>
        <p:spPr>
          <a:xfrm>
            <a:off x="-1282236" y="-417161"/>
            <a:ext cx="11708472" cy="7330521"/>
          </a:xfrm>
          <a:prstGeom prst="rect">
            <a:avLst/>
          </a:prstGeom>
          <a:ln w="12700">
            <a:miter lim="400000"/>
          </a:ln>
        </p:spPr>
      </p:pic>
      <p:sp>
        <p:nvSpPr>
          <p:cNvPr id="1135" name="Strike a balance between perfection (do not over correct) and connection."/>
          <p:cNvSpPr txBox="1"/>
          <p:nvPr/>
        </p:nvSpPr>
        <p:spPr>
          <a:xfrm>
            <a:off x="379412" y="5168900"/>
            <a:ext cx="8385176" cy="1422400"/>
          </a:xfrm>
          <a:prstGeom prst="rect">
            <a:avLst/>
          </a:prstGeom>
          <a:solidFill>
            <a:srgbClr val="FFFFFF">
              <a:alpha val="70000"/>
            </a:srgbClr>
          </a:solidFill>
          <a:ln w="25400">
            <a:solidFill>
              <a:srgbClr val="000000">
                <a:alpha val="70000"/>
              </a:srgbClr>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marL="40639" marR="40639" algn="ctr" defTabSz="914400">
              <a:buClr>
                <a:srgbClr val="000000"/>
              </a:buClr>
              <a:buFont typeface="Calibri"/>
              <a:defRPr sz="4200">
                <a:uFill>
                  <a:solidFill>
                    <a:srgbClr val="000000"/>
                  </a:solidFill>
                </a:uFill>
                <a:latin typeface="Calibri"/>
                <a:ea typeface="Calibri"/>
                <a:cs typeface="Calibri"/>
                <a:sym typeface="Calibri"/>
              </a:defRPr>
            </a:lvl1pPr>
          </a:lstStyle>
          <a:p>
            <a:r>
              <a:t>Strike a balance between perfection (do not over correct) and connection.</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3" name="Rectangle 3"/>
          <p:cNvSpPr txBox="1"/>
          <p:nvPr/>
        </p:nvSpPr>
        <p:spPr>
          <a:xfrm>
            <a:off x="504751" y="1725519"/>
            <a:ext cx="7607301" cy="298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a:latin typeface="Glacial Indifference"/>
                <a:ea typeface="Glacial Indifference"/>
                <a:cs typeface="Glacial Indifference"/>
                <a:sym typeface="Glacial Indifference"/>
              </a:defRPr>
            </a:pPr>
            <a:r>
              <a:rPr b="1"/>
              <a:t>Nonfiction open ended -questions</a:t>
            </a:r>
            <a:r>
              <a:t>:</a:t>
            </a:r>
          </a:p>
          <a:p>
            <a:pPr marL="320842" indent="-320842">
              <a:buSzPct val="100000"/>
              <a:buChar char="•"/>
              <a:defRPr sz="3200">
                <a:latin typeface="Glacial Indifference"/>
                <a:ea typeface="Glacial Indifference"/>
                <a:cs typeface="Glacial Indifference"/>
                <a:sym typeface="Glacial Indifference"/>
              </a:defRPr>
            </a:pPr>
            <a:r>
              <a:t>What new information did you learn?</a:t>
            </a:r>
          </a:p>
          <a:p>
            <a:pPr marL="285750" indent="-285750">
              <a:buSzPct val="100000"/>
              <a:buFont typeface="Arial"/>
              <a:buChar char="•"/>
              <a:defRPr sz="3200">
                <a:latin typeface="Glacial Indifference"/>
                <a:ea typeface="Glacial Indifference"/>
                <a:cs typeface="Glacial Indifference"/>
                <a:sym typeface="Glacial Indifference"/>
              </a:defRPr>
            </a:pPr>
            <a:r>
              <a:t>Did you find any illustrations or diagrams that you found helpful? </a:t>
            </a:r>
          </a:p>
          <a:p>
            <a:pPr marL="285750" indent="-285750">
              <a:buSzPct val="100000"/>
              <a:buFont typeface="Arial"/>
              <a:buChar char="•"/>
              <a:defRPr sz="3200">
                <a:latin typeface="Glacial Indifference"/>
                <a:ea typeface="Glacial Indifference"/>
                <a:cs typeface="Glacial Indifference"/>
                <a:sym typeface="Glacial Indifference"/>
              </a:defRPr>
            </a:pPr>
            <a:r>
              <a:t>What did you learn that you did not know before?</a:t>
            </a:r>
          </a:p>
        </p:txBody>
      </p:sp>
      <p:sp>
        <p:nvSpPr>
          <p:cNvPr id="1264" name="Title 1"/>
          <p:cNvSpPr txBox="1">
            <a:spLocks noGrp="1"/>
          </p:cNvSpPr>
          <p:nvPr>
            <p:ph type="title"/>
          </p:nvPr>
        </p:nvSpPr>
        <p:spPr>
          <a:xfrm>
            <a:off x="457200" y="92074"/>
            <a:ext cx="8229600" cy="1508126"/>
          </a:xfrm>
          <a:prstGeom prst="rect">
            <a:avLst/>
          </a:prstGeom>
        </p:spPr>
        <p:txBody>
          <a:bodyPr/>
          <a:lstStyle>
            <a:lvl1pPr>
              <a:defRPr sz="3800">
                <a:latin typeface="Glacial Indifference"/>
                <a:ea typeface="Glacial Indifference"/>
                <a:cs typeface="Glacial Indifference"/>
                <a:sym typeface="Glacial Indifference"/>
              </a:defRPr>
            </a:lvl1pPr>
          </a:lstStyle>
          <a:p>
            <a:r>
              <a:t>Strategies for Getting Kids into Books</a:t>
            </a:r>
          </a:p>
        </p:txBody>
      </p:sp>
      <p:sp>
        <p:nvSpPr>
          <p:cNvPr id="1265" name="Strategies for Getting Kids into Books"/>
          <p:cNvSpPr txBox="1"/>
          <p:nvPr/>
        </p:nvSpPr>
        <p:spPr>
          <a:xfrm>
            <a:off x="457200" y="92074"/>
            <a:ext cx="8229600" cy="1508126"/>
          </a:xfrm>
          <a:prstGeom prst="rect">
            <a:avLst/>
          </a:prstGeom>
          <a:solidFill>
            <a:schemeClr val="accent2">
              <a:satOff val="-63636"/>
              <a:lumOff val="36666"/>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R="40639" indent="40639" algn="ctr" defTabSz="914400">
              <a:defRPr sz="3800">
                <a:uFill>
                  <a:solidFill>
                    <a:srgbClr val="000000"/>
                  </a:solidFill>
                </a:uFill>
              </a:defRPr>
            </a:lvl1pPr>
          </a:lstStyle>
          <a:p>
            <a:r>
              <a:t>Strategies for Getting Kids into Books</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Lively Conversation Starters"/>
          <p:cNvSpPr txBox="1">
            <a:spLocks noGrp="1"/>
          </p:cNvSpPr>
          <p:nvPr>
            <p:ph type="title"/>
          </p:nvPr>
        </p:nvSpPr>
        <p:spPr>
          <a:xfrm>
            <a:off x="889000" y="0"/>
            <a:ext cx="7366000" cy="1714500"/>
          </a:xfrm>
          <a:prstGeom prst="rect">
            <a:avLst/>
          </a:prstGeom>
        </p:spPr>
        <p:txBody>
          <a:bodyPr lIns="38100" tIns="38100" rIns="38100" bIns="38100">
            <a:normAutofit/>
          </a:bodyPr>
          <a:lstStyle>
            <a:lvl1pPr marL="0" marR="0" defTabSz="406400">
              <a:defRPr sz="4800">
                <a:uFillTx/>
              </a:defRPr>
            </a:lvl1pPr>
          </a:lstStyle>
          <a:p>
            <a:r>
              <a:t>Lively Conversation Starters</a:t>
            </a:r>
          </a:p>
        </p:txBody>
      </p:sp>
      <p:sp>
        <p:nvSpPr>
          <p:cNvPr id="1270" name="What do you think about...?…"/>
          <p:cNvSpPr txBox="1">
            <a:spLocks noGrp="1"/>
          </p:cNvSpPr>
          <p:nvPr>
            <p:ph type="body" idx="1"/>
          </p:nvPr>
        </p:nvSpPr>
        <p:spPr>
          <a:xfrm>
            <a:off x="635000" y="1511300"/>
            <a:ext cx="7366000" cy="4572000"/>
          </a:xfrm>
          <a:prstGeom prst="rect">
            <a:avLst/>
          </a:prstGeom>
        </p:spPr>
        <p:txBody>
          <a:bodyPr lIns="38100" tIns="38100" rIns="38100" bIns="38100" anchor="ctr">
            <a:normAutofit/>
          </a:bodyPr>
          <a:lstStyle/>
          <a:p>
            <a:pPr marL="781050" marR="0" indent="-333375" defTabSz="304800">
              <a:spcBef>
                <a:spcPts val="1200"/>
              </a:spcBef>
              <a:buSzPct val="171000"/>
              <a:defRPr sz="2400">
                <a:uFillTx/>
                <a:latin typeface="Arial"/>
                <a:ea typeface="Arial"/>
                <a:cs typeface="Arial"/>
                <a:sym typeface="Arial"/>
              </a:defRPr>
            </a:pPr>
            <a:r>
              <a:t>What do you think about...?</a:t>
            </a:r>
          </a:p>
          <a:p>
            <a:pPr marL="781050" marR="0" indent="-333375" defTabSz="304800">
              <a:spcBef>
                <a:spcPts val="1200"/>
              </a:spcBef>
              <a:buSzPct val="171000"/>
              <a:defRPr sz="2400">
                <a:uFillTx/>
                <a:latin typeface="Arial"/>
                <a:ea typeface="Arial"/>
                <a:cs typeface="Arial"/>
                <a:sym typeface="Arial"/>
              </a:defRPr>
            </a:pPr>
            <a:r>
              <a:t>What character in the book changes the most?</a:t>
            </a:r>
          </a:p>
          <a:p>
            <a:pPr marL="781050" marR="0" indent="-333375" defTabSz="304800">
              <a:spcBef>
                <a:spcPts val="1200"/>
              </a:spcBef>
              <a:buSzPct val="171000"/>
              <a:defRPr sz="2400">
                <a:uFillTx/>
                <a:latin typeface="Arial"/>
                <a:ea typeface="Arial"/>
                <a:cs typeface="Arial"/>
                <a:sym typeface="Arial"/>
              </a:defRPr>
            </a:pPr>
            <a:r>
              <a:t>Which character is most like you?</a:t>
            </a:r>
          </a:p>
          <a:p>
            <a:pPr marL="781050" marR="0" indent="-333375" defTabSz="304800">
              <a:spcBef>
                <a:spcPts val="1200"/>
              </a:spcBef>
              <a:buSzPct val="171000"/>
              <a:defRPr sz="2400">
                <a:uFillTx/>
                <a:latin typeface="Arial"/>
                <a:ea typeface="Arial"/>
                <a:cs typeface="Arial"/>
                <a:sym typeface="Arial"/>
              </a:defRPr>
            </a:pPr>
            <a:r>
              <a:t>Which character would you like to invite to dinner? Why?</a:t>
            </a:r>
          </a:p>
          <a:p>
            <a:pPr marL="781050" marR="0" indent="-333375" defTabSz="304800">
              <a:spcBef>
                <a:spcPts val="1200"/>
              </a:spcBef>
              <a:buSzPct val="171000"/>
              <a:defRPr sz="2400">
                <a:uFillTx/>
                <a:latin typeface="Arial"/>
                <a:ea typeface="Arial"/>
                <a:cs typeface="Arial"/>
                <a:sym typeface="Arial"/>
              </a:defRPr>
            </a:pPr>
            <a:r>
              <a:t>Is there something you didn’t understand in the story?</a:t>
            </a:r>
          </a:p>
          <a:p>
            <a:pPr marL="781050" marR="0" indent="-333375" defTabSz="304800">
              <a:spcBef>
                <a:spcPts val="1200"/>
              </a:spcBef>
              <a:buSzPct val="171000"/>
              <a:defRPr sz="2400">
                <a:uFillTx/>
                <a:latin typeface="Arial"/>
                <a:ea typeface="Arial"/>
                <a:cs typeface="Arial"/>
                <a:sym typeface="Arial"/>
              </a:defRPr>
            </a:pPr>
            <a:r>
              <a:t>Does a character remind you of anyone in your life?</a:t>
            </a:r>
          </a:p>
          <a:p>
            <a:pPr marL="781050" marR="0" indent="-333375" defTabSz="304800">
              <a:spcBef>
                <a:spcPts val="1200"/>
              </a:spcBef>
              <a:buSzPct val="171000"/>
              <a:defRPr sz="2400">
                <a:uFillTx/>
                <a:latin typeface="Arial"/>
                <a:ea typeface="Arial"/>
                <a:cs typeface="Arial"/>
                <a:sym typeface="Arial"/>
              </a:defRPr>
            </a:pPr>
            <a:r>
              <a:t>What surprised you in the story?</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 name="Strategies for Getting Kids Into Books"/>
          <p:cNvSpPr txBox="1">
            <a:spLocks noGrp="1"/>
          </p:cNvSpPr>
          <p:nvPr>
            <p:ph type="title"/>
          </p:nvPr>
        </p:nvSpPr>
        <p:spPr>
          <a:xfrm>
            <a:off x="618392" y="136035"/>
            <a:ext cx="8229601" cy="1508127"/>
          </a:xfrm>
          <a:prstGeom prst="rect">
            <a:avLst/>
          </a:prstGeom>
        </p:spPr>
        <p:txBody>
          <a:bodyPr/>
          <a:lstStyle>
            <a:lvl1pPr>
              <a:defRPr sz="3800">
                <a:latin typeface="+mn-lt"/>
                <a:ea typeface="+mn-ea"/>
                <a:cs typeface="+mn-cs"/>
                <a:sym typeface="Helvetica"/>
              </a:defRPr>
            </a:lvl1pPr>
          </a:lstStyle>
          <a:p>
            <a:r>
              <a:t>Strategies for Getting Kids Into Books</a:t>
            </a:r>
          </a:p>
        </p:txBody>
      </p:sp>
      <p:sp>
        <p:nvSpPr>
          <p:cNvPr id="1273" name="Reader's Theatre…"/>
          <p:cNvSpPr txBox="1">
            <a:spLocks noGrp="1"/>
          </p:cNvSpPr>
          <p:nvPr>
            <p:ph type="body" idx="1"/>
          </p:nvPr>
        </p:nvSpPr>
        <p:spPr>
          <a:xfrm>
            <a:off x="457200" y="1711960"/>
            <a:ext cx="8229600" cy="5257801"/>
          </a:xfrm>
          <a:prstGeom prst="rect">
            <a:avLst/>
          </a:prstGeom>
        </p:spPr>
        <p:txBody>
          <a:bodyPr/>
          <a:lstStyle/>
          <a:p>
            <a:pPr marL="0" indent="0">
              <a:buSzTx/>
              <a:buNone/>
              <a:defRPr b="1">
                <a:latin typeface="+mn-lt"/>
                <a:ea typeface="+mn-ea"/>
                <a:cs typeface="+mn-cs"/>
                <a:sym typeface="Helvetica"/>
              </a:defRPr>
            </a:pPr>
            <a:r>
              <a:t>Reader's Theatre</a:t>
            </a:r>
          </a:p>
          <a:p>
            <a:pPr>
              <a:defRPr>
                <a:latin typeface="+mn-lt"/>
                <a:ea typeface="+mn-ea"/>
                <a:cs typeface="+mn-cs"/>
                <a:sym typeface="Helvetica"/>
              </a:defRPr>
            </a:pPr>
            <a:r>
              <a:t>Children love nothing more than acting and trying out different roles. </a:t>
            </a:r>
          </a:p>
          <a:p>
            <a:pPr>
              <a:defRPr>
                <a:latin typeface="+mn-lt"/>
                <a:ea typeface="+mn-ea"/>
                <a:cs typeface="+mn-cs"/>
                <a:sym typeface="Helvetica"/>
              </a:defRPr>
            </a:pPr>
            <a:r>
              <a:t>Encourage them to play a character from a fictional tale, complete with dialogue, and this may help to motivate them to read a text.</a:t>
            </a:r>
          </a:p>
        </p:txBody>
      </p:sp>
      <p:sp>
        <p:nvSpPr>
          <p:cNvPr id="1274" name="Strategies for Getting Kids into Books"/>
          <p:cNvSpPr txBox="1"/>
          <p:nvPr/>
        </p:nvSpPr>
        <p:spPr>
          <a:xfrm>
            <a:off x="457200" y="92074"/>
            <a:ext cx="8229600" cy="1508126"/>
          </a:xfrm>
          <a:prstGeom prst="rect">
            <a:avLst/>
          </a:prstGeom>
          <a:solidFill>
            <a:schemeClr val="accent2">
              <a:satOff val="-63636"/>
              <a:lumOff val="36666"/>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R="40639" indent="40639" algn="ctr" defTabSz="914400">
              <a:defRPr sz="3800">
                <a:uFill>
                  <a:solidFill>
                    <a:srgbClr val="000000"/>
                  </a:solidFill>
                </a:uFill>
              </a:defRPr>
            </a:lvl1pPr>
          </a:lstStyle>
          <a:p>
            <a:r>
              <a:t>Strategies for Getting Kids into Books</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 name="Strategies for Getting Kids into Books"/>
          <p:cNvSpPr txBox="1">
            <a:spLocks noGrp="1"/>
          </p:cNvSpPr>
          <p:nvPr>
            <p:ph type="title"/>
          </p:nvPr>
        </p:nvSpPr>
        <p:spPr>
          <a:prstGeom prst="rect">
            <a:avLst/>
          </a:prstGeom>
          <a:solidFill>
            <a:schemeClr val="accent2">
              <a:satOff val="-63636"/>
              <a:lumOff val="36666"/>
            </a:schemeClr>
          </a:solidFill>
        </p:spPr>
        <p:txBody>
          <a:bodyPr/>
          <a:lstStyle>
            <a:lvl1pPr>
              <a:defRPr sz="3800">
                <a:latin typeface="+mn-lt"/>
                <a:ea typeface="+mn-ea"/>
                <a:cs typeface="+mn-cs"/>
                <a:sym typeface="Helvetica"/>
              </a:defRPr>
            </a:lvl1pPr>
          </a:lstStyle>
          <a:p>
            <a:r>
              <a:t>Strategies for Getting Kids into Books</a:t>
            </a:r>
          </a:p>
        </p:txBody>
      </p:sp>
      <p:sp>
        <p:nvSpPr>
          <p:cNvPr id="1277" name="During Reading: Say Something…"/>
          <p:cNvSpPr txBox="1">
            <a:spLocks noGrp="1"/>
          </p:cNvSpPr>
          <p:nvPr>
            <p:ph type="body" idx="1"/>
          </p:nvPr>
        </p:nvSpPr>
        <p:spPr>
          <a:xfrm>
            <a:off x="457200" y="1732279"/>
            <a:ext cx="8229600" cy="5257801"/>
          </a:xfrm>
          <a:prstGeom prst="rect">
            <a:avLst/>
          </a:prstGeom>
        </p:spPr>
        <p:txBody>
          <a:bodyPr/>
          <a:lstStyle/>
          <a:p>
            <a:pPr marL="0" indent="0">
              <a:buSzTx/>
              <a:buNone/>
              <a:defRPr b="1">
                <a:latin typeface="+mn-lt"/>
                <a:ea typeface="+mn-ea"/>
                <a:cs typeface="+mn-cs"/>
                <a:sym typeface="Helvetica"/>
              </a:defRPr>
            </a:pPr>
            <a:r>
              <a:t>During Reading: Say Something</a:t>
            </a:r>
          </a:p>
          <a:p>
            <a:pPr marL="320842" indent="-320842">
              <a:defRPr b="1" u="sng">
                <a:latin typeface="+mn-lt"/>
                <a:ea typeface="+mn-ea"/>
                <a:cs typeface="+mn-cs"/>
                <a:sym typeface="Helvetica"/>
              </a:defRPr>
            </a:pPr>
            <a:r>
              <a:rPr b="0" u="none"/>
              <a:t>Give the student 2 sticky notes (before reading) and have the student place the sticky notes at two places in the text where the student will pause during reading and say something about what was read.</a:t>
            </a:r>
          </a:p>
          <a:p>
            <a:pPr marL="0" lvl="8" indent="1828800">
              <a:buSzTx/>
              <a:buNone/>
              <a:defRPr b="1" u="sng">
                <a:latin typeface="+mn-lt"/>
                <a:ea typeface="+mn-ea"/>
                <a:cs typeface="+mn-cs"/>
                <a:sym typeface="Helvetica"/>
              </a:defRPr>
            </a:pPr>
            <a:endParaRPr b="0" u="none"/>
          </a:p>
          <a:p>
            <a:pPr marL="0" lvl="8" indent="1828800">
              <a:buSzTx/>
              <a:buNone/>
              <a:defRPr b="1" u="sng">
                <a:latin typeface="+mn-lt"/>
                <a:ea typeface="+mn-ea"/>
                <a:cs typeface="+mn-cs"/>
                <a:sym typeface="Helvetica"/>
              </a:defRPr>
            </a:pPr>
            <a:r>
              <a:rPr b="0" u="none"/>
              <a:t>        </a:t>
            </a:r>
          </a:p>
        </p:txBody>
      </p:sp>
      <p:pic>
        <p:nvPicPr>
          <p:cNvPr id="1278" name="download.jpg" descr="download.jpg"/>
          <p:cNvPicPr>
            <a:picLocks noChangeAspect="1"/>
          </p:cNvPicPr>
          <p:nvPr/>
        </p:nvPicPr>
        <p:blipFill>
          <a:blip r:embed="rId2"/>
          <a:stretch>
            <a:fillRect/>
          </a:stretch>
        </p:blipFill>
        <p:spPr>
          <a:xfrm>
            <a:off x="5786463" y="4756574"/>
            <a:ext cx="2395357" cy="1794206"/>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 name="Make a Prediction…"/>
          <p:cNvSpPr/>
          <p:nvPr/>
        </p:nvSpPr>
        <p:spPr>
          <a:xfrm>
            <a:off x="4673600" y="852304"/>
            <a:ext cx="4206776" cy="1270001"/>
          </a:xfrm>
          <a:prstGeom prst="rect">
            <a:avLst/>
          </a:prstGeom>
          <a:solidFill>
            <a:srgbClr val="FFFFFF"/>
          </a:solidFill>
          <a:ln w="25400">
            <a:solidFill>
              <a:schemeClr val="accent1"/>
            </a:solidFill>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defRPr sz="2500" b="1" u="sng"/>
            </a:pPr>
            <a:r>
              <a:t>Make a Prediction</a:t>
            </a:r>
          </a:p>
          <a:p>
            <a:pPr>
              <a:defRPr sz="2500"/>
            </a:pPr>
            <a:r>
              <a:t>I predict that…</a:t>
            </a:r>
          </a:p>
          <a:p>
            <a:pPr>
              <a:defRPr sz="2500"/>
            </a:pPr>
            <a:r>
              <a:t>I wonder if…</a:t>
            </a:r>
          </a:p>
        </p:txBody>
      </p:sp>
      <p:sp>
        <p:nvSpPr>
          <p:cNvPr id="1281" name="Ask a Question…"/>
          <p:cNvSpPr/>
          <p:nvPr/>
        </p:nvSpPr>
        <p:spPr>
          <a:xfrm>
            <a:off x="660400" y="2206252"/>
            <a:ext cx="3922167" cy="2267696"/>
          </a:xfrm>
          <a:prstGeom prst="rect">
            <a:avLst/>
          </a:prstGeom>
          <a:solidFill>
            <a:srgbClr val="FFFFFF"/>
          </a:solidFill>
          <a:ln w="25400">
            <a:solidFill>
              <a:schemeClr val="accent1"/>
            </a:solidFill>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defRPr sz="2500" b="1" u="sng"/>
            </a:pPr>
            <a:r>
              <a:t>Ask a Question</a:t>
            </a:r>
          </a:p>
          <a:p>
            <a:pPr>
              <a:defRPr sz="2500"/>
            </a:pPr>
            <a:r>
              <a:t>Why did…?</a:t>
            </a:r>
          </a:p>
          <a:p>
            <a:pPr>
              <a:defRPr sz="2500"/>
            </a:pPr>
            <a:r>
              <a:t>What is this part about?</a:t>
            </a:r>
          </a:p>
        </p:txBody>
      </p:sp>
      <p:sp>
        <p:nvSpPr>
          <p:cNvPr id="1282" name="Clarify Something…"/>
          <p:cNvSpPr/>
          <p:nvPr/>
        </p:nvSpPr>
        <p:spPr>
          <a:xfrm>
            <a:off x="647700" y="4557895"/>
            <a:ext cx="3947567" cy="1270001"/>
          </a:xfrm>
          <a:prstGeom prst="rect">
            <a:avLst/>
          </a:prstGeom>
          <a:solidFill>
            <a:srgbClr val="FFFFFF"/>
          </a:solidFill>
          <a:ln w="25400">
            <a:solidFill>
              <a:schemeClr val="accent1"/>
            </a:solidFill>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defRPr sz="2500" b="1" u="sng"/>
            </a:pPr>
            <a:r>
              <a:t>Clarify Something</a:t>
            </a:r>
          </a:p>
          <a:p>
            <a:pPr>
              <a:defRPr sz="2500"/>
            </a:pPr>
            <a:r>
              <a:t>Now, I understand…</a:t>
            </a:r>
          </a:p>
        </p:txBody>
      </p:sp>
      <p:sp>
        <p:nvSpPr>
          <p:cNvPr id="1283" name="Make a Connection…"/>
          <p:cNvSpPr/>
          <p:nvPr/>
        </p:nvSpPr>
        <p:spPr>
          <a:xfrm>
            <a:off x="4673600" y="2206252"/>
            <a:ext cx="4206776" cy="2267696"/>
          </a:xfrm>
          <a:prstGeom prst="rect">
            <a:avLst/>
          </a:prstGeom>
          <a:solidFill>
            <a:srgbClr val="FFFFFF"/>
          </a:solidFill>
          <a:ln w="25400">
            <a:solidFill>
              <a:schemeClr val="accent1"/>
            </a:solidFill>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defRPr sz="2500" b="1" u="sng"/>
            </a:pPr>
            <a:r>
              <a:t>Make a Connection</a:t>
            </a:r>
          </a:p>
          <a:p>
            <a:pPr>
              <a:defRPr sz="2500"/>
            </a:pPr>
            <a:r>
              <a:t>This reminds me of…</a:t>
            </a:r>
          </a:p>
          <a:p>
            <a:pPr>
              <a:defRPr sz="2500"/>
            </a:pPr>
            <a:r>
              <a:t>The character makes me think of…</a:t>
            </a:r>
          </a:p>
          <a:p>
            <a:pPr>
              <a:defRPr sz="2500"/>
            </a:pPr>
            <a:r>
              <a:t>This part is like…</a:t>
            </a:r>
          </a:p>
        </p:txBody>
      </p:sp>
      <p:sp>
        <p:nvSpPr>
          <p:cNvPr id="1284" name="Make a Comment…"/>
          <p:cNvSpPr/>
          <p:nvPr/>
        </p:nvSpPr>
        <p:spPr>
          <a:xfrm>
            <a:off x="4676140" y="4557895"/>
            <a:ext cx="4206776" cy="1270001"/>
          </a:xfrm>
          <a:prstGeom prst="rect">
            <a:avLst/>
          </a:prstGeom>
          <a:solidFill>
            <a:srgbClr val="FFFFFF"/>
          </a:solidFill>
          <a:ln w="25400">
            <a:solidFill>
              <a:schemeClr val="accent1"/>
            </a:solidFill>
          </a:ln>
          <a:effectLst>
            <a:outerShdw blurRad="381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p>
            <a:pPr algn="ctr">
              <a:defRPr sz="2500" b="1"/>
            </a:pPr>
            <a:r>
              <a:t>Make a Comment</a:t>
            </a:r>
          </a:p>
          <a:p>
            <a:pPr>
              <a:defRPr sz="2500"/>
            </a:pPr>
            <a:r>
              <a:t>This is confusing because…</a:t>
            </a:r>
          </a:p>
          <a:p>
            <a:pPr>
              <a:defRPr sz="2500"/>
            </a:pPr>
            <a:endParaRPr/>
          </a:p>
          <a:p>
            <a:pPr>
              <a:defRPr sz="2500"/>
            </a:pPr>
            <a:endParaRPr/>
          </a:p>
          <a:p>
            <a:pPr>
              <a:defRPr sz="2500"/>
            </a:pPr>
            <a:r>
              <a:t>I think that…</a:t>
            </a:r>
          </a:p>
        </p:txBody>
      </p:sp>
      <p:pic>
        <p:nvPicPr>
          <p:cNvPr id="1285" name="screenshot-2014-10-19-16-50-29.png" descr="screenshot-2014-10-19-16-50-29.png"/>
          <p:cNvPicPr>
            <a:picLocks noChangeAspect="1"/>
          </p:cNvPicPr>
          <p:nvPr/>
        </p:nvPicPr>
        <p:blipFill>
          <a:blip r:embed="rId2"/>
          <a:stretch>
            <a:fillRect/>
          </a:stretch>
        </p:blipFill>
        <p:spPr>
          <a:xfrm>
            <a:off x="665262" y="788788"/>
            <a:ext cx="3912443" cy="1346217"/>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 name="Strategies for Getting Kids into Books"/>
          <p:cNvSpPr txBox="1">
            <a:spLocks noGrp="1"/>
          </p:cNvSpPr>
          <p:nvPr>
            <p:ph type="title"/>
          </p:nvPr>
        </p:nvSpPr>
        <p:spPr>
          <a:prstGeom prst="rect">
            <a:avLst/>
          </a:prstGeom>
        </p:spPr>
        <p:txBody>
          <a:bodyPr/>
          <a:lstStyle>
            <a:lvl1pPr>
              <a:defRPr sz="3800">
                <a:latin typeface="+mn-lt"/>
                <a:ea typeface="+mn-ea"/>
                <a:cs typeface="+mn-cs"/>
                <a:sym typeface="Helvetica"/>
              </a:defRPr>
            </a:lvl1pPr>
          </a:lstStyle>
          <a:p>
            <a:r>
              <a:t>Strategies for Getting Kids into Books</a:t>
            </a:r>
          </a:p>
        </p:txBody>
      </p:sp>
      <p:sp>
        <p:nvSpPr>
          <p:cNvPr id="1288" name="Image Brainstorm…"/>
          <p:cNvSpPr txBox="1">
            <a:spLocks noGrp="1"/>
          </p:cNvSpPr>
          <p:nvPr>
            <p:ph type="body" idx="1"/>
          </p:nvPr>
        </p:nvSpPr>
        <p:spPr>
          <a:xfrm>
            <a:off x="457200" y="1701800"/>
            <a:ext cx="8229600" cy="5257800"/>
          </a:xfrm>
          <a:prstGeom prst="rect">
            <a:avLst/>
          </a:prstGeom>
        </p:spPr>
        <p:txBody>
          <a:bodyPr/>
          <a:lstStyle/>
          <a:p>
            <a:pPr marL="0" indent="0">
              <a:buSzTx/>
              <a:buNone/>
              <a:defRPr b="1">
                <a:latin typeface="+mn-lt"/>
                <a:ea typeface="+mn-ea"/>
                <a:cs typeface="+mn-cs"/>
                <a:sym typeface="Helvetica"/>
              </a:defRPr>
            </a:pPr>
            <a:r>
              <a:t>Image Brainstorm</a:t>
            </a:r>
          </a:p>
          <a:p>
            <a:pPr marL="320842" indent="-320842">
              <a:defRPr>
                <a:latin typeface="+mn-lt"/>
                <a:ea typeface="+mn-ea"/>
                <a:cs typeface="+mn-cs"/>
                <a:sym typeface="Helvetica"/>
              </a:defRPr>
            </a:pPr>
            <a:r>
              <a:t>Choose an image from the book and ask the child to tell you everything they can about the picture.</a:t>
            </a:r>
          </a:p>
        </p:txBody>
      </p:sp>
      <p:pic>
        <p:nvPicPr>
          <p:cNvPr id="1289" name="The+Water+Cycle.jpg" descr="The+Water+Cycle.jpg"/>
          <p:cNvPicPr>
            <a:picLocks noChangeAspect="1"/>
          </p:cNvPicPr>
          <p:nvPr/>
        </p:nvPicPr>
        <p:blipFill>
          <a:blip r:embed="rId2"/>
          <a:stretch>
            <a:fillRect/>
          </a:stretch>
        </p:blipFill>
        <p:spPr>
          <a:xfrm>
            <a:off x="4154011" y="3328636"/>
            <a:ext cx="4458063" cy="3343548"/>
          </a:xfrm>
          <a:prstGeom prst="rect">
            <a:avLst/>
          </a:prstGeom>
          <a:ln w="12700">
            <a:miter lim="400000"/>
          </a:ln>
        </p:spPr>
      </p:pic>
      <p:sp>
        <p:nvSpPr>
          <p:cNvPr id="1290" name="Strategies for Getting Kids into Books"/>
          <p:cNvSpPr txBox="1"/>
          <p:nvPr/>
        </p:nvSpPr>
        <p:spPr>
          <a:xfrm>
            <a:off x="457200" y="92074"/>
            <a:ext cx="8229600" cy="1508126"/>
          </a:xfrm>
          <a:prstGeom prst="rect">
            <a:avLst/>
          </a:prstGeom>
          <a:solidFill>
            <a:schemeClr val="accent2">
              <a:satOff val="-63636"/>
              <a:lumOff val="36666"/>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marR="40639" indent="40639" algn="ctr" defTabSz="914400">
              <a:defRPr sz="3800">
                <a:uFill>
                  <a:solidFill>
                    <a:srgbClr val="000000"/>
                  </a:solidFill>
                </a:uFill>
              </a:defRPr>
            </a:lvl1pPr>
          </a:lstStyle>
          <a:p>
            <a:r>
              <a:t>Strategies for Getting Kids into Books</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2" name="Image" descr="Image"/>
          <p:cNvPicPr>
            <a:picLocks noChangeAspect="1"/>
          </p:cNvPicPr>
          <p:nvPr/>
        </p:nvPicPr>
        <p:blipFill>
          <a:blip r:embed="rId2"/>
          <a:stretch>
            <a:fillRect/>
          </a:stretch>
        </p:blipFill>
        <p:spPr>
          <a:xfrm>
            <a:off x="2021641" y="3939916"/>
            <a:ext cx="5303918" cy="2148088"/>
          </a:xfrm>
          <a:prstGeom prst="rect">
            <a:avLst/>
          </a:prstGeom>
          <a:ln w="12700">
            <a:miter lim="400000"/>
          </a:ln>
        </p:spPr>
      </p:pic>
      <p:sp>
        <p:nvSpPr>
          <p:cNvPr id="1293" name="Story Elements"/>
          <p:cNvSpPr txBox="1">
            <a:spLocks noGrp="1"/>
          </p:cNvSpPr>
          <p:nvPr>
            <p:ph type="title"/>
          </p:nvPr>
        </p:nvSpPr>
        <p:spPr>
          <a:xfrm>
            <a:off x="895350" y="1524000"/>
            <a:ext cx="7353300" cy="2070100"/>
          </a:xfrm>
          <a:prstGeom prst="rect">
            <a:avLst/>
          </a:prstGeom>
        </p:spPr>
        <p:txBody>
          <a:bodyPr/>
          <a:lstStyle>
            <a:lvl1pPr>
              <a:defRPr sz="2600">
                <a:latin typeface="+mn-lt"/>
                <a:ea typeface="+mn-ea"/>
                <a:cs typeface="+mn-cs"/>
                <a:sym typeface="Helvetica"/>
              </a:defRPr>
            </a:lvl1pPr>
          </a:lstStyle>
          <a:p>
            <a:r>
              <a:t>Story Elements</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 name="Oval"/>
          <p:cNvSpPr/>
          <p:nvPr/>
        </p:nvSpPr>
        <p:spPr>
          <a:xfrm>
            <a:off x="1359629" y="484257"/>
            <a:ext cx="6424742" cy="5889486"/>
          </a:xfrm>
          <a:prstGeom prst="ellipse">
            <a:avLst/>
          </a:prstGeom>
          <a:solidFill>
            <a:srgbClr val="EE220C"/>
          </a:solidFill>
          <a:ln w="3175">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1296" name="Oval"/>
          <p:cNvSpPr/>
          <p:nvPr/>
        </p:nvSpPr>
        <p:spPr>
          <a:xfrm>
            <a:off x="1866931" y="970856"/>
            <a:ext cx="5410138" cy="5056133"/>
          </a:xfrm>
          <a:prstGeom prst="ellipse">
            <a:avLst/>
          </a:prstGeom>
          <a:solidFill>
            <a:srgbClr val="FFFFFF"/>
          </a:solidFill>
          <a:ln w="3175">
            <a:miter lim="400000"/>
          </a:ln>
        </p:spPr>
        <p:txBody>
          <a:bodyPr lIns="35718" tIns="35718" rIns="35718" bIns="35718" anchor="ctr"/>
          <a:lstStyle/>
          <a:p>
            <a:pPr algn="ctr" defTabSz="410765">
              <a:defRPr sz="1400">
                <a:solidFill>
                  <a:srgbClr val="FFFFFF"/>
                </a:solidFill>
                <a:latin typeface="Helvetica Neue Medium"/>
                <a:ea typeface="Helvetica Neue Medium"/>
                <a:cs typeface="Helvetica Neue Medium"/>
                <a:sym typeface="Helvetica Neue Medium"/>
              </a:defRPr>
            </a:pPr>
            <a:endParaRPr/>
          </a:p>
        </p:txBody>
      </p:sp>
      <p:sp>
        <p:nvSpPr>
          <p:cNvPr id="1297" name="C"/>
          <p:cNvSpPr/>
          <p:nvPr/>
        </p:nvSpPr>
        <p:spPr>
          <a:xfrm>
            <a:off x="3991802" y="226218"/>
            <a:ext cx="1160396" cy="1124398"/>
          </a:xfrm>
          <a:prstGeom prst="rect">
            <a:avLst/>
          </a:prstGeom>
          <a:solidFill>
            <a:srgbClr val="9437F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lstStyle>
            <a:lvl1pPr algn="ctr" defTabSz="410765">
              <a:defRPr sz="7000">
                <a:latin typeface="Helvetica Neue Medium"/>
                <a:ea typeface="Helvetica Neue Medium"/>
                <a:cs typeface="Helvetica Neue Medium"/>
                <a:sym typeface="Helvetica Neue Medium"/>
              </a:defRPr>
            </a:lvl1pPr>
          </a:lstStyle>
          <a:p>
            <a:r>
              <a:t>C</a:t>
            </a:r>
          </a:p>
        </p:txBody>
      </p:sp>
      <p:sp>
        <p:nvSpPr>
          <p:cNvPr id="1298" name="P"/>
          <p:cNvSpPr/>
          <p:nvPr/>
        </p:nvSpPr>
        <p:spPr>
          <a:xfrm>
            <a:off x="4076867" y="5411390"/>
            <a:ext cx="1160395" cy="1124398"/>
          </a:xfrm>
          <a:prstGeom prst="rect">
            <a:avLst/>
          </a:prstGeom>
          <a:solidFill>
            <a:srgbClr val="0433FF"/>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lstStyle>
            <a:lvl1pPr algn="ctr" defTabSz="410765">
              <a:defRPr sz="7000">
                <a:latin typeface="Helvetica Neue Medium"/>
                <a:ea typeface="Helvetica Neue Medium"/>
                <a:cs typeface="Helvetica Neue Medium"/>
                <a:sym typeface="Helvetica Neue Medium"/>
              </a:defRPr>
            </a:lvl1pPr>
          </a:lstStyle>
          <a:p>
            <a:r>
              <a:t>P</a:t>
            </a:r>
          </a:p>
        </p:txBody>
      </p:sp>
      <p:sp>
        <p:nvSpPr>
          <p:cNvPr id="1299" name="S"/>
          <p:cNvSpPr/>
          <p:nvPr/>
        </p:nvSpPr>
        <p:spPr>
          <a:xfrm>
            <a:off x="578652" y="2684859"/>
            <a:ext cx="1160395" cy="1124397"/>
          </a:xfrm>
          <a:prstGeom prst="rect">
            <a:avLst/>
          </a:prstGeom>
          <a:solidFill>
            <a:srgbClr val="61D836"/>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lstStyle>
            <a:lvl1pPr algn="ctr" defTabSz="410765">
              <a:defRPr sz="7000">
                <a:solidFill>
                  <a:srgbClr val="FFFFFF"/>
                </a:solidFill>
                <a:latin typeface="Helvetica Neue Medium"/>
                <a:ea typeface="Helvetica Neue Medium"/>
                <a:cs typeface="Helvetica Neue Medium"/>
                <a:sym typeface="Helvetica Neue Medium"/>
              </a:defRPr>
            </a:lvl1pPr>
          </a:lstStyle>
          <a:p>
            <a:r>
              <a:t>S</a:t>
            </a:r>
          </a:p>
        </p:txBody>
      </p:sp>
      <p:sp>
        <p:nvSpPr>
          <p:cNvPr id="1300" name="S"/>
          <p:cNvSpPr/>
          <p:nvPr/>
        </p:nvSpPr>
        <p:spPr>
          <a:xfrm>
            <a:off x="7404953" y="2684859"/>
            <a:ext cx="1160395" cy="1124397"/>
          </a:xfrm>
          <a:prstGeom prst="rect">
            <a:avLst/>
          </a:prstGeom>
          <a:solidFill>
            <a:srgbClr val="FFFC79"/>
          </a:solidFill>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lstStyle>
            <a:lvl1pPr algn="ctr" defTabSz="410765">
              <a:defRPr sz="7000">
                <a:latin typeface="Helvetica Neue Medium"/>
                <a:ea typeface="Helvetica Neue Medium"/>
                <a:cs typeface="Helvetica Neue Medium"/>
                <a:sym typeface="Helvetica Neue Medium"/>
              </a:defRPr>
            </a:lvl1pPr>
          </a:lstStyle>
          <a:p>
            <a:r>
              <a:t>S</a:t>
            </a:r>
          </a:p>
        </p:txBody>
      </p:sp>
      <p:sp>
        <p:nvSpPr>
          <p:cNvPr id="1301" name="Characters: Important people in the story"/>
          <p:cNvSpPr txBox="1"/>
          <p:nvPr/>
        </p:nvSpPr>
        <p:spPr>
          <a:xfrm>
            <a:off x="3052441" y="1467387"/>
            <a:ext cx="3039118" cy="649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410765">
              <a:defRPr sz="1800" b="1">
                <a:latin typeface="+mj-lt"/>
                <a:ea typeface="+mj-ea"/>
                <a:cs typeface="+mj-cs"/>
                <a:sym typeface="Helvetica Neue"/>
              </a:defRPr>
            </a:lvl1pPr>
          </a:lstStyle>
          <a:p>
            <a:r>
              <a:t>Characters: Important people in the story</a:t>
            </a:r>
          </a:p>
        </p:txBody>
      </p:sp>
      <p:sp>
        <p:nvSpPr>
          <p:cNvPr id="1302" name="Solution: How the problem is solved"/>
          <p:cNvSpPr txBox="1"/>
          <p:nvPr/>
        </p:nvSpPr>
        <p:spPr>
          <a:xfrm>
            <a:off x="2047250" y="2922554"/>
            <a:ext cx="2144143" cy="649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410765">
              <a:defRPr sz="1800" b="1">
                <a:latin typeface="+mj-lt"/>
                <a:ea typeface="+mj-ea"/>
                <a:cs typeface="+mj-cs"/>
                <a:sym typeface="Helvetica Neue"/>
              </a:defRPr>
            </a:lvl1pPr>
          </a:lstStyle>
          <a:p>
            <a:r>
              <a:t>Solution: How the problem is solved</a:t>
            </a:r>
          </a:p>
        </p:txBody>
      </p:sp>
      <p:sp>
        <p:nvSpPr>
          <p:cNvPr id="1303" name="Setting: Where the story takes place"/>
          <p:cNvSpPr txBox="1"/>
          <p:nvPr/>
        </p:nvSpPr>
        <p:spPr>
          <a:xfrm>
            <a:off x="5095244" y="2776504"/>
            <a:ext cx="2043510" cy="9411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410765">
              <a:defRPr sz="1800" b="1">
                <a:latin typeface="+mj-lt"/>
                <a:ea typeface="+mj-ea"/>
                <a:cs typeface="+mj-cs"/>
                <a:sym typeface="Helvetica Neue"/>
              </a:defRPr>
            </a:lvl1pPr>
          </a:lstStyle>
          <a:p>
            <a:r>
              <a:t>Setting: Where the story takes place</a:t>
            </a:r>
          </a:p>
        </p:txBody>
      </p:sp>
      <p:sp>
        <p:nvSpPr>
          <p:cNvPr id="1304" name="Problem: Something that goes wrong in the story"/>
          <p:cNvSpPr txBox="1"/>
          <p:nvPr/>
        </p:nvSpPr>
        <p:spPr>
          <a:xfrm>
            <a:off x="3492444" y="4252740"/>
            <a:ext cx="2329241" cy="941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8" tIns="35718" rIns="35718" bIns="35718" anchor="ctr">
            <a:spAutoFit/>
          </a:bodyPr>
          <a:lstStyle>
            <a:lvl1pPr algn="ctr" defTabSz="410765">
              <a:defRPr sz="1800" b="1">
                <a:latin typeface="+mj-lt"/>
                <a:ea typeface="+mj-ea"/>
                <a:cs typeface="+mj-cs"/>
                <a:sym typeface="Helvetica Neue"/>
              </a:defRPr>
            </a:lvl1pPr>
          </a:lstStyle>
          <a:p>
            <a:r>
              <a:t>Problem: Something that goes wrong in the story</a:t>
            </a:r>
          </a:p>
        </p:txBody>
      </p:sp>
      <p:sp>
        <p:nvSpPr>
          <p:cNvPr id="1305" name="Story…"/>
          <p:cNvSpPr txBox="1"/>
          <p:nvPr/>
        </p:nvSpPr>
        <p:spPr>
          <a:xfrm>
            <a:off x="429358" y="5699517"/>
            <a:ext cx="986753" cy="5481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8" tIns="35718" rIns="35718" bIns="35718" anchor="ctr">
            <a:spAutoFit/>
          </a:bodyPr>
          <a:lstStyle/>
          <a:p>
            <a:pPr algn="ctr" defTabSz="410765">
              <a:defRPr sz="1600" b="1">
                <a:latin typeface="+mj-lt"/>
                <a:ea typeface="+mj-ea"/>
                <a:cs typeface="+mj-cs"/>
                <a:sym typeface="Helvetica Neue"/>
              </a:defRPr>
            </a:pPr>
            <a:r>
              <a:t>Story </a:t>
            </a:r>
          </a:p>
          <a:p>
            <a:pPr algn="ctr" defTabSz="410765">
              <a:defRPr sz="1600" b="1">
                <a:latin typeface="+mj-lt"/>
                <a:ea typeface="+mj-ea"/>
                <a:cs typeface="+mj-cs"/>
                <a:sym typeface="Helvetica Neue"/>
              </a:defRPr>
            </a:pPr>
            <a:r>
              <a:t>Elements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7" name="Image" descr="Image"/>
          <p:cNvPicPr>
            <a:picLocks noChangeAspect="1"/>
          </p:cNvPicPr>
          <p:nvPr/>
        </p:nvPicPr>
        <p:blipFill>
          <a:blip r:embed="rId2"/>
          <a:stretch>
            <a:fillRect/>
          </a:stretch>
        </p:blipFill>
        <p:spPr>
          <a:xfrm>
            <a:off x="2021641" y="3939916"/>
            <a:ext cx="5303918" cy="2148088"/>
          </a:xfrm>
          <a:prstGeom prst="rect">
            <a:avLst/>
          </a:prstGeom>
          <a:ln w="12700">
            <a:miter lim="400000"/>
          </a:ln>
        </p:spPr>
      </p:pic>
      <p:sp>
        <p:nvSpPr>
          <p:cNvPr id="1138" name="Fix-Up Strategies"/>
          <p:cNvSpPr txBox="1">
            <a:spLocks noGrp="1"/>
          </p:cNvSpPr>
          <p:nvPr>
            <p:ph type="title"/>
          </p:nvPr>
        </p:nvSpPr>
        <p:spPr>
          <a:xfrm>
            <a:off x="895350" y="1524000"/>
            <a:ext cx="7353300" cy="2070100"/>
          </a:xfrm>
          <a:prstGeom prst="rect">
            <a:avLst/>
          </a:prstGeom>
        </p:spPr>
        <p:txBody>
          <a:bodyPr/>
          <a:lstStyle>
            <a:lvl1pPr>
              <a:defRPr sz="2600">
                <a:latin typeface="+mn-lt"/>
                <a:ea typeface="+mn-ea"/>
                <a:cs typeface="+mn-cs"/>
                <a:sym typeface="Helvetica"/>
              </a:defRPr>
            </a:lvl1pPr>
          </a:lstStyle>
          <a:p>
            <a:r>
              <a:t>Fix-Up Strategies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 name="Used by readers to ‘repair’ reading"/>
          <p:cNvSpPr txBox="1"/>
          <p:nvPr/>
        </p:nvSpPr>
        <p:spPr>
          <a:xfrm>
            <a:off x="4206564" y="1200150"/>
            <a:ext cx="3962401" cy="4965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406400">
              <a:defRPr sz="4800">
                <a:latin typeface="Arial"/>
                <a:ea typeface="Arial"/>
                <a:cs typeface="Arial"/>
                <a:sym typeface="Arial"/>
              </a:defRPr>
            </a:lvl1pPr>
          </a:lstStyle>
          <a:p>
            <a:pPr>
              <a:defRPr>
                <a:latin typeface="Gill Sans"/>
                <a:ea typeface="Gill Sans"/>
                <a:cs typeface="Gill Sans"/>
                <a:sym typeface="Gill Sans"/>
              </a:defRPr>
            </a:pPr>
            <a:r>
              <a:rPr>
                <a:latin typeface="Arial"/>
                <a:ea typeface="Arial"/>
                <a:cs typeface="Arial"/>
                <a:sym typeface="Arial"/>
              </a:rPr>
              <a:t>Used by readers to ‘repair’ reading</a:t>
            </a:r>
          </a:p>
        </p:txBody>
      </p:sp>
      <p:sp>
        <p:nvSpPr>
          <p:cNvPr id="1141" name="Fix-Up…"/>
          <p:cNvSpPr txBox="1"/>
          <p:nvPr/>
        </p:nvSpPr>
        <p:spPr>
          <a:xfrm>
            <a:off x="1145523" y="5002348"/>
            <a:ext cx="2515904" cy="1371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sz="4200"/>
            </a:pPr>
            <a:r>
              <a:t>Fix-Up </a:t>
            </a:r>
          </a:p>
          <a:p>
            <a:pPr algn="ctr">
              <a:defRPr sz="4200"/>
            </a:pPr>
            <a:r>
              <a:t>Strategies</a:t>
            </a:r>
          </a:p>
        </p:txBody>
      </p:sp>
      <p:pic>
        <p:nvPicPr>
          <p:cNvPr id="1142" name="Image" descr="Image"/>
          <p:cNvPicPr>
            <a:picLocks noChangeAspect="1"/>
          </p:cNvPicPr>
          <p:nvPr/>
        </p:nvPicPr>
        <p:blipFill>
          <a:blip r:embed="rId2"/>
          <a:stretch>
            <a:fillRect/>
          </a:stretch>
        </p:blipFill>
        <p:spPr>
          <a:xfrm>
            <a:off x="835273" y="1074241"/>
            <a:ext cx="3712072" cy="3712072"/>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 name="Try not to jump in too quickly; wait and give your child a chance to self-correct."/>
          <p:cNvSpPr txBox="1">
            <a:spLocks noGrp="1"/>
          </p:cNvSpPr>
          <p:nvPr>
            <p:ph type="body" idx="1"/>
          </p:nvPr>
        </p:nvSpPr>
        <p:spPr>
          <a:xfrm>
            <a:off x="609600" y="1524000"/>
            <a:ext cx="8229600" cy="5257800"/>
          </a:xfrm>
          <a:prstGeom prst="rect">
            <a:avLst/>
          </a:prstGeom>
        </p:spPr>
        <p:txBody>
          <a:bodyPr>
            <a:normAutofit/>
          </a:bodyPr>
          <a:lstStyle/>
          <a:p>
            <a:endParaRPr>
              <a:latin typeface="Calibri"/>
              <a:ea typeface="Calibri"/>
              <a:cs typeface="Calibri"/>
              <a:sym typeface="Calibri"/>
            </a:endParaRPr>
          </a:p>
          <a:p>
            <a:endParaRPr>
              <a:latin typeface="Calibri"/>
              <a:ea typeface="Calibri"/>
              <a:cs typeface="Calibri"/>
              <a:sym typeface="Calibri"/>
            </a:endParaRPr>
          </a:p>
          <a:p>
            <a:endParaRPr>
              <a:latin typeface="Calibri"/>
              <a:ea typeface="Calibri"/>
              <a:cs typeface="Calibri"/>
              <a:sym typeface="Calibri"/>
            </a:endParaRPr>
          </a:p>
          <a:p>
            <a:endParaRPr>
              <a:latin typeface="Calibri"/>
              <a:ea typeface="Calibri"/>
              <a:cs typeface="Calibri"/>
              <a:sym typeface="Calibri"/>
            </a:endParaRPr>
          </a:p>
          <a:p>
            <a:pPr>
              <a:defRPr sz="4200">
                <a:latin typeface="Arial"/>
                <a:ea typeface="Arial"/>
                <a:cs typeface="Arial"/>
                <a:sym typeface="Arial"/>
              </a:defRPr>
            </a:pPr>
            <a:r>
              <a:t>Try not to jump in too quickly; wait and give your child a chance to </a:t>
            </a:r>
            <a:r>
              <a:rPr>
                <a:solidFill>
                  <a:srgbClr val="FF4013"/>
                </a:solidFill>
                <a:uFill>
                  <a:solidFill>
                    <a:srgbClr val="FF4013"/>
                  </a:solidFill>
                </a:uFill>
              </a:rPr>
              <a:t>self-correct</a:t>
            </a:r>
            <a:r>
              <a:t>. </a:t>
            </a:r>
          </a:p>
        </p:txBody>
      </p:sp>
      <p:pic>
        <p:nvPicPr>
          <p:cNvPr id="1145" name="Boy-Reading.png" descr="Boy-Reading.png"/>
          <p:cNvPicPr>
            <a:picLocks noChangeAspect="1"/>
          </p:cNvPicPr>
          <p:nvPr/>
        </p:nvPicPr>
        <p:blipFill>
          <a:blip r:embed="rId2"/>
          <a:stretch>
            <a:fillRect/>
          </a:stretch>
        </p:blipFill>
        <p:spPr>
          <a:xfrm>
            <a:off x="1536700" y="279400"/>
            <a:ext cx="5359400" cy="3572934"/>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 name="Word Attack Fix-Ups"/>
          <p:cNvSpPr txBox="1">
            <a:spLocks noGrp="1"/>
          </p:cNvSpPr>
          <p:nvPr>
            <p:ph type="title"/>
          </p:nvPr>
        </p:nvSpPr>
        <p:spPr>
          <a:xfrm>
            <a:off x="889000" y="177800"/>
            <a:ext cx="7353300" cy="1714500"/>
          </a:xfrm>
          <a:prstGeom prst="rect">
            <a:avLst/>
          </a:prstGeom>
        </p:spPr>
        <p:txBody>
          <a:bodyPr>
            <a:normAutofit/>
          </a:bodyPr>
          <a:lstStyle/>
          <a:p>
            <a:pPr marL="0" marR="0" defTabSz="406400">
              <a:defRPr sz="4800">
                <a:uFillTx/>
                <a:latin typeface="Arial"/>
                <a:ea typeface="Arial"/>
                <a:cs typeface="Arial"/>
                <a:sym typeface="Arial"/>
              </a:defRPr>
            </a:pPr>
            <a:r>
              <a:t>Word Attack </a:t>
            </a:r>
            <a:r>
              <a:rPr i="1"/>
              <a:t>Fix-Ups</a:t>
            </a:r>
          </a:p>
        </p:txBody>
      </p:sp>
      <p:sp>
        <p:nvSpPr>
          <p:cNvPr id="1148" name="These strategies help when your  child gets stuck on a word."/>
          <p:cNvSpPr txBox="1">
            <a:spLocks noGrp="1"/>
          </p:cNvSpPr>
          <p:nvPr>
            <p:ph type="body" idx="1"/>
          </p:nvPr>
        </p:nvSpPr>
        <p:spPr>
          <a:xfrm>
            <a:off x="368300" y="1841500"/>
            <a:ext cx="8064500" cy="4013200"/>
          </a:xfrm>
          <a:prstGeom prst="rect">
            <a:avLst/>
          </a:prstGeom>
        </p:spPr>
        <p:txBody>
          <a:bodyPr anchor="ctr">
            <a:normAutofit/>
          </a:bodyPr>
          <a:lstStyle/>
          <a:p>
            <a:pPr marL="889000" marR="0" indent="-571500" defTabSz="406400">
              <a:spcBef>
                <a:spcPts val="1700"/>
              </a:spcBef>
              <a:buSzPct val="171000"/>
              <a:defRPr sz="2800">
                <a:uFillTx/>
                <a:latin typeface="Gill Sans"/>
                <a:ea typeface="Gill Sans"/>
                <a:cs typeface="Gill Sans"/>
                <a:sym typeface="Gill Sans"/>
              </a:defRPr>
            </a:pPr>
            <a:endParaRPr/>
          </a:p>
          <a:p>
            <a:pPr marL="889000" marR="0" indent="-571500" defTabSz="406400">
              <a:spcBef>
                <a:spcPts val="1700"/>
              </a:spcBef>
              <a:buSzPct val="171000"/>
              <a:defRPr sz="3600">
                <a:uFillTx/>
                <a:latin typeface="Gill Sans"/>
                <a:ea typeface="Gill Sans"/>
                <a:cs typeface="Gill Sans"/>
                <a:sym typeface="Gill Sans"/>
              </a:defRPr>
            </a:pPr>
            <a:endParaRPr/>
          </a:p>
          <a:p>
            <a:pPr marL="889000" marR="0" indent="-571500" defTabSz="406400">
              <a:spcBef>
                <a:spcPts val="1700"/>
              </a:spcBef>
              <a:buSzPct val="171000"/>
              <a:defRPr sz="3600">
                <a:uFillTx/>
                <a:latin typeface="Gill Sans"/>
                <a:ea typeface="Gill Sans"/>
                <a:cs typeface="Gill Sans"/>
                <a:sym typeface="Gill Sans"/>
              </a:defRPr>
            </a:pPr>
            <a:endParaRPr/>
          </a:p>
          <a:p>
            <a:pPr marL="889000" marR="0" indent="-571500" defTabSz="406400">
              <a:spcBef>
                <a:spcPts val="1700"/>
              </a:spcBef>
              <a:buSzPct val="171000"/>
              <a:defRPr sz="3600">
                <a:uFillTx/>
                <a:latin typeface="Arial"/>
                <a:ea typeface="Arial"/>
                <a:cs typeface="Arial"/>
                <a:sym typeface="Arial"/>
              </a:defRPr>
            </a:pPr>
            <a:r>
              <a:t>These strategies help when your  child gets </a:t>
            </a:r>
            <a:r>
              <a:rPr sz="4800">
                <a:solidFill>
                  <a:srgbClr val="FF4013"/>
                </a:solidFill>
              </a:rPr>
              <a:t>stuck</a:t>
            </a:r>
            <a:r>
              <a:t> on a </a:t>
            </a:r>
            <a:r>
              <a:rPr sz="4800">
                <a:solidFill>
                  <a:srgbClr val="FF4013"/>
                </a:solidFill>
              </a:rPr>
              <a:t>word</a:t>
            </a:r>
            <a:r>
              <a:t>.</a:t>
            </a:r>
          </a:p>
        </p:txBody>
      </p:sp>
      <p:pic>
        <p:nvPicPr>
          <p:cNvPr id="1149" name="6a00d83423dfca53ef014e8ad66a2b970d-800wi.png" descr="6a00d83423dfca53ef014e8ad66a2b970d-800wi.png"/>
          <p:cNvPicPr>
            <a:picLocks noChangeAspect="1"/>
          </p:cNvPicPr>
          <p:nvPr/>
        </p:nvPicPr>
        <p:blipFill>
          <a:blip r:embed="rId2"/>
          <a:stretch>
            <a:fillRect/>
          </a:stretch>
        </p:blipFill>
        <p:spPr>
          <a:xfrm>
            <a:off x="2753521" y="1398400"/>
            <a:ext cx="3056730" cy="2616201"/>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1" name="Picture Cues…"/>
          <p:cNvSpPr txBox="1"/>
          <p:nvPr/>
        </p:nvSpPr>
        <p:spPr>
          <a:xfrm>
            <a:off x="180664" y="254000"/>
            <a:ext cx="8966201" cy="182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100" tIns="38100" rIns="38100" bIns="38100" anchor="ctr">
            <a:spAutoFit/>
          </a:bodyPr>
          <a:lstStyle/>
          <a:p>
            <a:pPr algn="ctr" defTabSz="406400">
              <a:defRPr sz="4800" b="1">
                <a:latin typeface="Arial"/>
                <a:ea typeface="Arial"/>
                <a:cs typeface="Arial"/>
                <a:sym typeface="Arial"/>
              </a:defRPr>
            </a:pPr>
            <a:r>
              <a:t>Picture Cues</a:t>
            </a:r>
          </a:p>
          <a:p>
            <a:pPr algn="ctr" defTabSz="406400">
              <a:defRPr sz="3600">
                <a:latin typeface="Arial"/>
                <a:ea typeface="Arial"/>
                <a:cs typeface="Arial"/>
                <a:sym typeface="Arial"/>
              </a:defRPr>
            </a:pPr>
            <a:r>
              <a:t>“Look at the picture for clues to help you figure out the word.”</a:t>
            </a:r>
          </a:p>
        </p:txBody>
      </p:sp>
      <p:sp>
        <p:nvSpPr>
          <p:cNvPr id="1152" name="\"/>
          <p:cNvSpPr txBox="1"/>
          <p:nvPr/>
        </p:nvSpPr>
        <p:spPr>
          <a:xfrm>
            <a:off x="-1384300" y="2736850"/>
            <a:ext cx="158106" cy="876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nSpc>
                <a:spcPts val="3000"/>
              </a:lnSpc>
              <a:spcBef>
                <a:spcPts val="1500"/>
              </a:spcBef>
              <a:defRPr>
                <a:latin typeface="Verdana"/>
                <a:ea typeface="Verdana"/>
                <a:cs typeface="Verdana"/>
                <a:sym typeface="Verdana"/>
              </a:defRPr>
            </a:lvl1pPr>
          </a:lstStyle>
          <a:p>
            <a:r>
              <a:t>\</a:t>
            </a:r>
          </a:p>
        </p:txBody>
      </p:sp>
      <p:sp>
        <p:nvSpPr>
          <p:cNvPr id="1153" name="cheetah"/>
          <p:cNvSpPr txBox="1"/>
          <p:nvPr/>
        </p:nvSpPr>
        <p:spPr>
          <a:xfrm>
            <a:off x="1735720" y="2749550"/>
            <a:ext cx="1715890" cy="596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lgn="ctr" defTabSz="406400">
              <a:defRPr sz="3600">
                <a:latin typeface="Arial"/>
                <a:ea typeface="Arial"/>
                <a:cs typeface="Arial"/>
                <a:sym typeface="Arial"/>
              </a:defRPr>
            </a:lvl1pPr>
          </a:lstStyle>
          <a:p>
            <a:r>
              <a:t>cheetah</a:t>
            </a:r>
          </a:p>
        </p:txBody>
      </p:sp>
      <p:pic>
        <p:nvPicPr>
          <p:cNvPr id="1154" name="droppedImage.tiff" descr="droppedImage.tiff"/>
          <p:cNvPicPr>
            <a:picLocks noChangeAspect="1"/>
          </p:cNvPicPr>
          <p:nvPr/>
        </p:nvPicPr>
        <p:blipFill>
          <a:blip r:embed="rId2"/>
          <a:stretch>
            <a:fillRect/>
          </a:stretch>
        </p:blipFill>
        <p:spPr>
          <a:xfrm>
            <a:off x="5712883" y="2591182"/>
            <a:ext cx="2197101" cy="1982347"/>
          </a:xfrm>
          <a:prstGeom prst="rect">
            <a:avLst/>
          </a:prstGeom>
          <a:ln w="12700">
            <a:miter lim="400000"/>
          </a:ln>
        </p:spPr>
      </p:pic>
      <p:pic>
        <p:nvPicPr>
          <p:cNvPr id="1155" name="droppedImage.png" descr="droppedImage.png"/>
          <p:cNvPicPr>
            <a:picLocks noChangeAspect="1"/>
          </p:cNvPicPr>
          <p:nvPr/>
        </p:nvPicPr>
        <p:blipFill>
          <a:blip r:embed="rId3"/>
          <a:stretch>
            <a:fillRect/>
          </a:stretch>
        </p:blipFill>
        <p:spPr>
          <a:xfrm>
            <a:off x="1905000" y="3314944"/>
            <a:ext cx="1397000" cy="1625356"/>
          </a:xfrm>
          <a:prstGeom prst="rect">
            <a:avLst/>
          </a:prstGeom>
          <a:ln w="12700">
            <a:miter lim="400000"/>
          </a:ln>
        </p:spPr>
      </p:pic>
      <p:pic>
        <p:nvPicPr>
          <p:cNvPr id="1156" name="droppedImage.png" descr="droppedImage.png"/>
          <p:cNvPicPr>
            <a:picLocks noChangeAspect="1"/>
          </p:cNvPicPr>
          <p:nvPr/>
        </p:nvPicPr>
        <p:blipFill>
          <a:blip r:embed="rId3"/>
          <a:stretch>
            <a:fillRect/>
          </a:stretch>
        </p:blipFill>
        <p:spPr>
          <a:xfrm>
            <a:off x="6121400" y="4711700"/>
            <a:ext cx="1397000" cy="162535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6" grpId="1" animBg="1" advAuto="0"/>
    </p:bld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969</Words>
  <Application>Microsoft Macintosh PowerPoint</Application>
  <PresentationFormat>On-screen Show (4:3)</PresentationFormat>
  <Paragraphs>174</Paragraphs>
  <Slides>47</Slides>
  <Notes>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47</vt:i4>
      </vt:variant>
    </vt:vector>
  </HeadingPairs>
  <TitlesOfParts>
    <vt:vector size="62" baseType="lpstr">
      <vt:lpstr>Arial</vt:lpstr>
      <vt:lpstr>Arial Narrow</vt:lpstr>
      <vt:lpstr>Calibri</vt:lpstr>
      <vt:lpstr>Corbel</vt:lpstr>
      <vt:lpstr>Gill Sans</vt:lpstr>
      <vt:lpstr>Glacial Indifference</vt:lpstr>
      <vt:lpstr>Helvetica</vt:lpstr>
      <vt:lpstr>Helvetica Light</vt:lpstr>
      <vt:lpstr>Helvetica Neue</vt:lpstr>
      <vt:lpstr>Helvetica Neue Light</vt:lpstr>
      <vt:lpstr>Helvetica Neue Medium</vt:lpstr>
      <vt:lpstr>Lucida Grande</vt:lpstr>
      <vt:lpstr>Lucida Sans Unicode</vt:lpstr>
      <vt:lpstr>Verdana</vt:lpstr>
      <vt:lpstr>Default</vt:lpstr>
      <vt:lpstr>PowerPoint Presentation</vt:lpstr>
      <vt:lpstr>PowerPoint Presentation</vt:lpstr>
      <vt:lpstr>PowerPoint Presentation</vt:lpstr>
      <vt:lpstr>PowerPoint Presentation</vt:lpstr>
      <vt:lpstr>Fix-Up Strategies</vt:lpstr>
      <vt:lpstr>PowerPoint Presentation</vt:lpstr>
      <vt:lpstr>PowerPoint Presentation</vt:lpstr>
      <vt:lpstr>Word Attack Fix-Ups</vt:lpstr>
      <vt:lpstr>PowerPoint Presentation</vt:lpstr>
      <vt:lpstr>PowerPoint Presentation</vt:lpstr>
      <vt:lpstr>PowerPoint Presentation</vt:lpstr>
      <vt:lpstr>PowerPoint Presentation</vt:lpstr>
      <vt:lpstr>Meaning Fix-Ups</vt:lpstr>
      <vt:lpstr>Meaning</vt:lpstr>
      <vt:lpstr>PowerPoint Presentation</vt:lpstr>
      <vt:lpstr>Punctuation Signals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Sight Words</vt:lpstr>
      <vt:lpstr>Working with Sight Words</vt:lpstr>
      <vt:lpstr>Write the word in full view of the child. Say the word.</vt:lpstr>
      <vt:lpstr>Use an index card to cover up the word.Then reveal the word one letter at a time.  Have the child name each letter as it is uncovered.</vt:lpstr>
      <vt:lpstr>Have the child use the letters to make the word.</vt:lpstr>
      <vt:lpstr>After the child forms the word, have them name each letter, pushing them up one at a time.</vt:lpstr>
      <vt:lpstr>Have the child write the word. Then, have the child trace the word with different coloured felt pens or their finger.</vt:lpstr>
      <vt:lpstr>Working with Sounds</vt:lpstr>
      <vt:lpstr>PowerPoint Presentation</vt:lpstr>
      <vt:lpstr>PowerPoint Presentation</vt:lpstr>
      <vt:lpstr>Stretch the word.</vt:lpstr>
      <vt:lpstr>PowerPoint Presentation</vt:lpstr>
      <vt:lpstr>Strategies for Talking About Books</vt:lpstr>
      <vt:lpstr>PowerPoint Presentation</vt:lpstr>
      <vt:lpstr>Strategies for Getting Kids into Books</vt:lpstr>
      <vt:lpstr>Strategies for Getting Kids into Books</vt:lpstr>
      <vt:lpstr>Lively Conversation Starters</vt:lpstr>
      <vt:lpstr>Strategies for Getting Kids Into Books</vt:lpstr>
      <vt:lpstr>Strategies for Getting Kids into Books</vt:lpstr>
      <vt:lpstr>PowerPoint Presentation</vt:lpstr>
      <vt:lpstr>Strategies for Getting Kids into Books</vt:lpstr>
      <vt:lpstr>Story Elements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Denise McDiarmid</cp:lastModifiedBy>
  <cp:revision>1</cp:revision>
  <dcterms:modified xsi:type="dcterms:W3CDTF">2020-04-02T17:29:07Z</dcterms:modified>
</cp:coreProperties>
</file>